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27"/>
  </p:notesMasterIdLst>
  <p:sldIdLst>
    <p:sldId id="256" r:id="rId5"/>
    <p:sldId id="259" r:id="rId6"/>
    <p:sldId id="274" r:id="rId7"/>
    <p:sldId id="275" r:id="rId8"/>
    <p:sldId id="276" r:id="rId9"/>
    <p:sldId id="277" r:id="rId10"/>
    <p:sldId id="278" r:id="rId11"/>
    <p:sldId id="279" r:id="rId12"/>
    <p:sldId id="280" r:id="rId13"/>
    <p:sldId id="281" r:id="rId14"/>
    <p:sldId id="282" r:id="rId15"/>
    <p:sldId id="283" r:id="rId16"/>
    <p:sldId id="284" r:id="rId17"/>
    <p:sldId id="285" r:id="rId18"/>
    <p:sldId id="286" r:id="rId19"/>
    <p:sldId id="287" r:id="rId20"/>
    <p:sldId id="288" r:id="rId21"/>
    <p:sldId id="289" r:id="rId22"/>
    <p:sldId id="290" r:id="rId23"/>
    <p:sldId id="291" r:id="rId24"/>
    <p:sldId id="292" r:id="rId25"/>
    <p:sldId id="293" r:id="rId2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5951" autoAdjust="0"/>
  </p:normalViewPr>
  <p:slideViewPr>
    <p:cSldViewPr>
      <p:cViewPr varScale="1">
        <p:scale>
          <a:sx n="88" d="100"/>
          <a:sy n="88" d="100"/>
        </p:scale>
        <p:origin x="-594" y="-96"/>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theme" Target="theme/theme1.xml"/></Relationships>
</file>

<file path=ppt/diagrams/_rels/data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4.png"/></Relationships>
</file>

<file path=ppt/diagrams/_rels/data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image" Target="../media/image36.png"/></Relationships>
</file>

<file path=ppt/diagrams/_rels/drawing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4.png"/></Relationships>
</file>

<file path=ppt/diagrams/_rels/drawing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image" Target="../media/image36.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CB9B922-D4C5-4C64-AB11-51340F97DE08}" type="doc">
      <dgm:prSet loTypeId="urn:microsoft.com/office/officeart/2005/8/layout/vList4" loCatId="picture" qsTypeId="urn:microsoft.com/office/officeart/2005/8/quickstyle/simple3" qsCatId="simple" csTypeId="urn:microsoft.com/office/officeart/2005/8/colors/accent1_2" csCatId="accent1" phldr="1"/>
      <dgm:spPr/>
      <dgm:t>
        <a:bodyPr/>
        <a:lstStyle/>
        <a:p>
          <a:endParaRPr lang="en-US"/>
        </a:p>
      </dgm:t>
    </dgm:pt>
    <dgm:pt modelId="{80CF1AD8-6D2F-486B-BABE-DBFDFD9A67ED}">
      <dgm:prSet phldrT="[Text]"/>
      <dgm:spPr/>
      <dgm:t>
        <a:bodyPr/>
        <a:lstStyle/>
        <a:p>
          <a:r>
            <a:rPr lang="en-US" dirty="0" smtClean="0"/>
            <a:t>Usability</a:t>
          </a:r>
          <a:endParaRPr lang="en-US" dirty="0"/>
        </a:p>
      </dgm:t>
    </dgm:pt>
    <dgm:pt modelId="{4CBFE436-1036-4B74-99EA-01D4530C41A9}" type="parTrans" cxnId="{EC4611D1-87E9-4F47-ABF2-192CCD0D624D}">
      <dgm:prSet/>
      <dgm:spPr/>
      <dgm:t>
        <a:bodyPr/>
        <a:lstStyle/>
        <a:p>
          <a:endParaRPr lang="en-US"/>
        </a:p>
      </dgm:t>
    </dgm:pt>
    <dgm:pt modelId="{3C5F7D07-2224-469C-9939-5187A408179E}" type="sibTrans" cxnId="{EC4611D1-87E9-4F47-ABF2-192CCD0D624D}">
      <dgm:prSet/>
      <dgm:spPr/>
      <dgm:t>
        <a:bodyPr/>
        <a:lstStyle/>
        <a:p>
          <a:endParaRPr lang="en-US"/>
        </a:p>
      </dgm:t>
    </dgm:pt>
    <dgm:pt modelId="{147112D6-31E3-4490-B135-C8254FC46BBF}">
      <dgm:prSet phldrT="[Text]"/>
      <dgm:spPr/>
      <dgm:t>
        <a:bodyPr/>
        <a:lstStyle/>
        <a:p>
          <a:r>
            <a:rPr lang="en-US" dirty="0" smtClean="0"/>
            <a:t>Update by revision rule</a:t>
          </a:r>
          <a:endParaRPr lang="en-US" dirty="0"/>
        </a:p>
      </dgm:t>
    </dgm:pt>
    <dgm:pt modelId="{D5BF4587-676B-42C2-8149-745394A76137}" type="parTrans" cxnId="{A66F0236-3944-47C1-AAB1-D9D3F909007D}">
      <dgm:prSet/>
      <dgm:spPr/>
      <dgm:t>
        <a:bodyPr/>
        <a:lstStyle/>
        <a:p>
          <a:endParaRPr lang="en-US"/>
        </a:p>
      </dgm:t>
    </dgm:pt>
    <dgm:pt modelId="{943F5E2E-F4D6-48A9-B064-998EDECA1907}" type="sibTrans" cxnId="{A66F0236-3944-47C1-AAB1-D9D3F909007D}">
      <dgm:prSet/>
      <dgm:spPr/>
      <dgm:t>
        <a:bodyPr/>
        <a:lstStyle/>
        <a:p>
          <a:endParaRPr lang="en-US"/>
        </a:p>
      </dgm:t>
    </dgm:pt>
    <dgm:pt modelId="{62E8A2A1-5F37-41E6-BC73-63F4EC491F61}">
      <dgm:prSet phldrT="[Text]"/>
      <dgm:spPr/>
      <dgm:t>
        <a:bodyPr/>
        <a:lstStyle/>
        <a:p>
          <a:r>
            <a:rPr lang="en-US" dirty="0" smtClean="0"/>
            <a:t>Family table management</a:t>
          </a:r>
        </a:p>
      </dgm:t>
    </dgm:pt>
    <dgm:pt modelId="{F407E2F6-F5E7-4D33-8BD2-9709947D757F}" type="parTrans" cxnId="{661425B9-E145-48B7-B585-97C701582DBE}">
      <dgm:prSet/>
      <dgm:spPr/>
      <dgm:t>
        <a:bodyPr/>
        <a:lstStyle/>
        <a:p>
          <a:endParaRPr lang="en-US"/>
        </a:p>
      </dgm:t>
    </dgm:pt>
    <dgm:pt modelId="{8BA00E01-8CA5-491A-8EFB-3C4CE4A9F9D8}" type="sibTrans" cxnId="{661425B9-E145-48B7-B585-97C701582DBE}">
      <dgm:prSet/>
      <dgm:spPr/>
      <dgm:t>
        <a:bodyPr/>
        <a:lstStyle/>
        <a:p>
          <a:endParaRPr lang="en-US"/>
        </a:p>
      </dgm:t>
    </dgm:pt>
    <dgm:pt modelId="{53402189-32F9-459E-85AE-1662A5FA0FB1}">
      <dgm:prSet phldrT="[Text]"/>
      <dgm:spPr/>
      <dgm:t>
        <a:bodyPr/>
        <a:lstStyle/>
        <a:p>
          <a:r>
            <a:rPr lang="en-US" dirty="0" smtClean="0"/>
            <a:t>Configuration “keep” preference</a:t>
          </a:r>
        </a:p>
      </dgm:t>
    </dgm:pt>
    <dgm:pt modelId="{998723FE-4C7F-43E3-97FE-27689F812580}" type="parTrans" cxnId="{9D011884-8DC1-4BA5-9415-A75EDA59ACC3}">
      <dgm:prSet/>
      <dgm:spPr/>
      <dgm:t>
        <a:bodyPr/>
        <a:lstStyle/>
        <a:p>
          <a:endParaRPr lang="en-US"/>
        </a:p>
      </dgm:t>
    </dgm:pt>
    <dgm:pt modelId="{00728F59-B03C-462E-AF50-0D2999E85D7B}" type="sibTrans" cxnId="{9D011884-8DC1-4BA5-9415-A75EDA59ACC3}">
      <dgm:prSet/>
      <dgm:spPr/>
      <dgm:t>
        <a:bodyPr/>
        <a:lstStyle/>
        <a:p>
          <a:endParaRPr lang="en-US"/>
        </a:p>
      </dgm:t>
    </dgm:pt>
    <dgm:pt modelId="{3A56C78E-6615-48FB-B0D5-7643AEFB7E55}">
      <dgm:prSet phldrT="[Text]"/>
      <dgm:spPr/>
      <dgm:t>
        <a:bodyPr/>
        <a:lstStyle/>
        <a:p>
          <a:r>
            <a:rPr lang="en-US" dirty="0" smtClean="0"/>
            <a:t>Auto-assign configuration-specific item IDs</a:t>
          </a:r>
        </a:p>
      </dgm:t>
    </dgm:pt>
    <dgm:pt modelId="{9578E014-B119-48C0-8986-81154F254DEE}" type="parTrans" cxnId="{9C3028B1-2134-4C74-BB6E-7DEF7DEA74DE}">
      <dgm:prSet/>
      <dgm:spPr/>
      <dgm:t>
        <a:bodyPr/>
        <a:lstStyle/>
        <a:p>
          <a:endParaRPr lang="en-US"/>
        </a:p>
      </dgm:t>
    </dgm:pt>
    <dgm:pt modelId="{6A56C3CE-8696-45CD-88F8-687DCD6316C7}" type="sibTrans" cxnId="{9C3028B1-2134-4C74-BB6E-7DEF7DEA74DE}">
      <dgm:prSet/>
      <dgm:spPr/>
      <dgm:t>
        <a:bodyPr/>
        <a:lstStyle/>
        <a:p>
          <a:endParaRPr lang="en-US"/>
        </a:p>
      </dgm:t>
    </dgm:pt>
    <dgm:pt modelId="{B137ECC8-4AD9-4A2E-8E6E-B1A75B00D533}">
      <dgm:prSet phldrT="[Text]"/>
      <dgm:spPr/>
      <dgm:t>
        <a:bodyPr/>
        <a:lstStyle/>
        <a:p>
          <a:r>
            <a:rPr lang="en-US" dirty="0" smtClean="0"/>
            <a:t>Customer Response</a:t>
          </a:r>
        </a:p>
      </dgm:t>
    </dgm:pt>
    <dgm:pt modelId="{78F10F68-14A1-4F0A-AA1F-B97C886D4741}" type="parTrans" cxnId="{8BD9E086-53D0-4136-9AFB-C348F28F0531}">
      <dgm:prSet/>
      <dgm:spPr/>
      <dgm:t>
        <a:bodyPr/>
        <a:lstStyle/>
        <a:p>
          <a:endParaRPr lang="en-US"/>
        </a:p>
      </dgm:t>
    </dgm:pt>
    <dgm:pt modelId="{458C4763-B632-445D-B78D-9346D7578B48}" type="sibTrans" cxnId="{8BD9E086-53D0-4136-9AFB-C348F28F0531}">
      <dgm:prSet/>
      <dgm:spPr/>
      <dgm:t>
        <a:bodyPr/>
        <a:lstStyle/>
        <a:p>
          <a:endParaRPr lang="en-US"/>
        </a:p>
      </dgm:t>
    </dgm:pt>
    <dgm:pt modelId="{CF660420-6C9A-4C80-A502-F7C1B5E6CE6B}">
      <dgm:prSet phldrT="[Text]"/>
      <dgm:spPr/>
      <dgm:t>
        <a:bodyPr/>
        <a:lstStyle/>
        <a:p>
          <a:r>
            <a:rPr lang="en-US" dirty="0" smtClean="0"/>
            <a:t>ER6733696:  </a:t>
          </a:r>
          <a:r>
            <a:rPr lang="en-US" dirty="0" smtClean="0">
              <a:solidFill>
                <a:schemeClr val="tx1"/>
              </a:solidFill>
            </a:rPr>
            <a:t>Remove Add Configurations button</a:t>
          </a:r>
        </a:p>
      </dgm:t>
    </dgm:pt>
    <dgm:pt modelId="{5966B8D1-79B9-4603-B5F5-CEDE398EA7CD}" type="parTrans" cxnId="{FF27F67D-C760-4D0B-AC8F-872FDD7F4C2C}">
      <dgm:prSet/>
      <dgm:spPr/>
      <dgm:t>
        <a:bodyPr/>
        <a:lstStyle/>
        <a:p>
          <a:endParaRPr lang="en-US"/>
        </a:p>
      </dgm:t>
    </dgm:pt>
    <dgm:pt modelId="{801E264C-D456-4334-A95B-E5E0725171AB}" type="sibTrans" cxnId="{FF27F67D-C760-4D0B-AC8F-872FDD7F4C2C}">
      <dgm:prSet/>
      <dgm:spPr/>
      <dgm:t>
        <a:bodyPr/>
        <a:lstStyle/>
        <a:p>
          <a:endParaRPr lang="en-US"/>
        </a:p>
      </dgm:t>
    </dgm:pt>
    <dgm:pt modelId="{E1721C9E-78DE-43B0-89AD-BB24F8CEBCC3}">
      <dgm:prSet phldrT="[Text]"/>
      <dgm:spPr/>
      <dgm:t>
        <a:bodyPr/>
        <a:lstStyle/>
        <a:p>
          <a:r>
            <a:rPr lang="en-US" dirty="0" smtClean="0"/>
            <a:t>Delete auxiliary files after save</a:t>
          </a:r>
          <a:endParaRPr lang="en-US" dirty="0"/>
        </a:p>
      </dgm:t>
    </dgm:pt>
    <dgm:pt modelId="{55FE2ABD-0C60-401A-84A5-9E785C3D0A61}" type="parTrans" cxnId="{E8954B8A-0B06-47A0-AC04-C7418E730742}">
      <dgm:prSet/>
      <dgm:spPr/>
      <dgm:t>
        <a:bodyPr/>
        <a:lstStyle/>
        <a:p>
          <a:endParaRPr lang="en-US"/>
        </a:p>
      </dgm:t>
    </dgm:pt>
    <dgm:pt modelId="{4920638E-E95E-435D-BE4A-07065D8A86FD}" type="sibTrans" cxnId="{E8954B8A-0B06-47A0-AC04-C7418E730742}">
      <dgm:prSet/>
      <dgm:spPr/>
      <dgm:t>
        <a:bodyPr/>
        <a:lstStyle/>
        <a:p>
          <a:endParaRPr lang="en-US"/>
        </a:p>
      </dgm:t>
    </dgm:pt>
    <dgm:pt modelId="{E444DCB5-B838-4BCA-86BA-67C7C11EFA6B}">
      <dgm:prSet phldrT="[Text]"/>
      <dgm:spPr/>
      <dgm:t>
        <a:bodyPr/>
        <a:lstStyle/>
        <a:p>
          <a:r>
            <a:rPr lang="en-US" dirty="0" smtClean="0"/>
            <a:t>Different icons for new and modified</a:t>
          </a:r>
          <a:endParaRPr lang="en-US" dirty="0"/>
        </a:p>
      </dgm:t>
    </dgm:pt>
    <dgm:pt modelId="{0E032A3E-7459-4DB9-AB7F-1A1B2A2EFEDF}" type="parTrans" cxnId="{9C24D712-451B-455A-BD47-B29CD39F8171}">
      <dgm:prSet/>
      <dgm:spPr/>
      <dgm:t>
        <a:bodyPr/>
        <a:lstStyle/>
        <a:p>
          <a:endParaRPr lang="en-US"/>
        </a:p>
      </dgm:t>
    </dgm:pt>
    <dgm:pt modelId="{28BF3813-6DA0-45CE-982C-7D83B89CC6F4}" type="sibTrans" cxnId="{9C24D712-451B-455A-BD47-B29CD39F8171}">
      <dgm:prSet/>
      <dgm:spPr/>
      <dgm:t>
        <a:bodyPr/>
        <a:lstStyle/>
        <a:p>
          <a:endParaRPr lang="en-US"/>
        </a:p>
      </dgm:t>
    </dgm:pt>
    <dgm:pt modelId="{A90A7FFF-F82E-4913-B0E0-6E14AEF47D7E}">
      <dgm:prSet phldrT="[Text]"/>
      <dgm:spPr/>
      <dgm:t>
        <a:bodyPr/>
        <a:lstStyle/>
        <a:p>
          <a:r>
            <a:rPr lang="en-US" dirty="0" smtClean="0"/>
            <a:t>Bi-directional family table relations</a:t>
          </a:r>
        </a:p>
      </dgm:t>
    </dgm:pt>
    <dgm:pt modelId="{61BDB178-CF63-4F22-AD0A-61134E296195}" type="parTrans" cxnId="{913816DB-A34A-4FDB-96E0-7198A14E2A5E}">
      <dgm:prSet/>
      <dgm:spPr/>
      <dgm:t>
        <a:bodyPr/>
        <a:lstStyle/>
        <a:p>
          <a:endParaRPr lang="en-US"/>
        </a:p>
      </dgm:t>
    </dgm:pt>
    <dgm:pt modelId="{11892D8B-2258-4A13-B5DA-1AA5B9BDBB65}" type="sibTrans" cxnId="{913816DB-A34A-4FDB-96E0-7198A14E2A5E}">
      <dgm:prSet/>
      <dgm:spPr/>
      <dgm:t>
        <a:bodyPr/>
        <a:lstStyle/>
        <a:p>
          <a:endParaRPr lang="en-US"/>
        </a:p>
      </dgm:t>
    </dgm:pt>
    <dgm:pt modelId="{CF9641FB-ABBA-456D-BB56-59E4B41A9CF0}">
      <dgm:prSet phldrT="[Text]"/>
      <dgm:spPr/>
      <dgm:t>
        <a:bodyPr/>
        <a:lstStyle/>
        <a:p>
          <a:r>
            <a:rPr lang="en-US" dirty="0" smtClean="0">
              <a:solidFill>
                <a:schemeClr val="tx1"/>
              </a:solidFill>
            </a:rPr>
            <a:t>ER6569525:  Advanced search sort order</a:t>
          </a:r>
        </a:p>
      </dgm:t>
    </dgm:pt>
    <dgm:pt modelId="{A28E5255-40FE-4190-9A50-3FF430D85116}" type="parTrans" cxnId="{C47E1D4E-6CA0-46DD-8D8F-1CFE416AEA5C}">
      <dgm:prSet/>
      <dgm:spPr/>
      <dgm:t>
        <a:bodyPr/>
        <a:lstStyle/>
        <a:p>
          <a:endParaRPr lang="en-US"/>
        </a:p>
      </dgm:t>
    </dgm:pt>
    <dgm:pt modelId="{7664C9CA-5E16-45E2-A6B7-B74296864FAF}" type="sibTrans" cxnId="{C47E1D4E-6CA0-46DD-8D8F-1CFE416AEA5C}">
      <dgm:prSet/>
      <dgm:spPr/>
      <dgm:t>
        <a:bodyPr/>
        <a:lstStyle/>
        <a:p>
          <a:endParaRPr lang="en-US"/>
        </a:p>
      </dgm:t>
    </dgm:pt>
    <dgm:pt modelId="{7184CA87-1D54-4EAE-B46B-5E7A7E16E2BA}">
      <dgm:prSet phldrT="[Text]"/>
      <dgm:spPr/>
      <dgm:t>
        <a:bodyPr/>
        <a:lstStyle/>
        <a:p>
          <a:r>
            <a:rPr lang="en-US" dirty="0" smtClean="0">
              <a:solidFill>
                <a:schemeClr val="tx1"/>
              </a:solidFill>
            </a:rPr>
            <a:t>ER6567269:  Remove default search panel</a:t>
          </a:r>
        </a:p>
      </dgm:t>
    </dgm:pt>
    <dgm:pt modelId="{DCF4F133-1BF5-44B1-BC57-442BA0733B1B}" type="parTrans" cxnId="{87D32BA9-A661-4961-84F8-37C1A434C0D4}">
      <dgm:prSet/>
      <dgm:spPr/>
      <dgm:t>
        <a:bodyPr/>
        <a:lstStyle/>
        <a:p>
          <a:endParaRPr lang="en-US"/>
        </a:p>
      </dgm:t>
    </dgm:pt>
    <dgm:pt modelId="{1473BCAE-7BC5-4479-A80F-E7DAF0BF8898}" type="sibTrans" cxnId="{87D32BA9-A661-4961-84F8-37C1A434C0D4}">
      <dgm:prSet/>
      <dgm:spPr/>
      <dgm:t>
        <a:bodyPr/>
        <a:lstStyle/>
        <a:p>
          <a:endParaRPr lang="en-US"/>
        </a:p>
      </dgm:t>
    </dgm:pt>
    <dgm:pt modelId="{A03F2B55-BAF5-49D1-B6F9-212566DCA7BC}">
      <dgm:prSet phldrT="[Text]"/>
      <dgm:spPr/>
      <dgm:t>
        <a:bodyPr/>
        <a:lstStyle/>
        <a:p>
          <a:endParaRPr lang="en-US" dirty="0" smtClean="0">
            <a:solidFill>
              <a:schemeClr val="tx1"/>
            </a:solidFill>
          </a:endParaRPr>
        </a:p>
      </dgm:t>
    </dgm:pt>
    <dgm:pt modelId="{9D26C40B-14D7-4519-8015-D3F311F415C4}" type="parTrans" cxnId="{27B21F95-CDF0-431C-A876-E60119A97DC1}">
      <dgm:prSet/>
      <dgm:spPr/>
      <dgm:t>
        <a:bodyPr/>
        <a:lstStyle/>
        <a:p>
          <a:endParaRPr lang="en-US"/>
        </a:p>
      </dgm:t>
    </dgm:pt>
    <dgm:pt modelId="{910C1BFD-26C8-42B2-84C5-B32678C480F7}" type="sibTrans" cxnId="{27B21F95-CDF0-431C-A876-E60119A97DC1}">
      <dgm:prSet/>
      <dgm:spPr/>
      <dgm:t>
        <a:bodyPr/>
        <a:lstStyle/>
        <a:p>
          <a:endParaRPr lang="en-US"/>
        </a:p>
      </dgm:t>
    </dgm:pt>
    <dgm:pt modelId="{98C5AEE0-82B5-47B3-8C2E-568B769BF6CF}">
      <dgm:prSet phldrT="[Text]"/>
      <dgm:spPr/>
      <dgm:t>
        <a:bodyPr/>
        <a:lstStyle/>
        <a:p>
          <a:r>
            <a:rPr lang="en-US" dirty="0" smtClean="0">
              <a:solidFill>
                <a:schemeClr val="tx1"/>
              </a:solidFill>
            </a:rPr>
            <a:t>ER6698824:  Synchronize item name with description</a:t>
          </a:r>
        </a:p>
      </dgm:t>
    </dgm:pt>
    <dgm:pt modelId="{2F1D5C03-F641-430E-A1AC-91C1FF0E238B}" type="parTrans" cxnId="{26BF849D-4856-409B-A5E6-74E4598CFA88}">
      <dgm:prSet/>
      <dgm:spPr/>
      <dgm:t>
        <a:bodyPr/>
        <a:lstStyle/>
        <a:p>
          <a:endParaRPr lang="en-US"/>
        </a:p>
      </dgm:t>
    </dgm:pt>
    <dgm:pt modelId="{7D8D380F-A524-4F3C-B038-986656E26327}" type="sibTrans" cxnId="{26BF849D-4856-409B-A5E6-74E4598CFA88}">
      <dgm:prSet/>
      <dgm:spPr/>
      <dgm:t>
        <a:bodyPr/>
        <a:lstStyle/>
        <a:p>
          <a:endParaRPr lang="en-US"/>
        </a:p>
      </dgm:t>
    </dgm:pt>
    <dgm:pt modelId="{A24C4948-BE60-4C6F-B070-9BA6D97FEDB9}">
      <dgm:prSet phldrT="[Text]"/>
      <dgm:spPr/>
      <dgm:t>
        <a:bodyPr/>
        <a:lstStyle/>
        <a:p>
          <a:r>
            <a:rPr lang="en-US" dirty="0" smtClean="0">
              <a:solidFill>
                <a:schemeClr val="tx1"/>
              </a:solidFill>
            </a:rPr>
            <a:t>ER6837512:  Add project to user settings</a:t>
          </a:r>
        </a:p>
      </dgm:t>
    </dgm:pt>
    <dgm:pt modelId="{D6EAB7AF-5EC3-4FFE-8EFA-0499B7EC1B90}" type="parTrans" cxnId="{6256294C-4D30-4975-886F-7EC104A1469D}">
      <dgm:prSet/>
      <dgm:spPr/>
      <dgm:t>
        <a:bodyPr/>
        <a:lstStyle/>
        <a:p>
          <a:endParaRPr lang="en-US"/>
        </a:p>
      </dgm:t>
    </dgm:pt>
    <dgm:pt modelId="{7360E4E9-872D-4C21-96CB-80D48BAEB497}" type="sibTrans" cxnId="{6256294C-4D30-4975-886F-7EC104A1469D}">
      <dgm:prSet/>
      <dgm:spPr/>
      <dgm:t>
        <a:bodyPr/>
        <a:lstStyle/>
        <a:p>
          <a:endParaRPr lang="en-US"/>
        </a:p>
      </dgm:t>
    </dgm:pt>
    <dgm:pt modelId="{B5D2FF91-8A85-4170-BE70-70F70551E14B}">
      <dgm:prSet phldrT="[Text]"/>
      <dgm:spPr/>
      <dgm:t>
        <a:bodyPr/>
        <a:lstStyle/>
        <a:p>
          <a:r>
            <a:rPr lang="en-US" dirty="0" smtClean="0"/>
            <a:t>Thumbnail images in save dialog</a:t>
          </a:r>
          <a:endParaRPr lang="en-US" dirty="0"/>
        </a:p>
      </dgm:t>
    </dgm:pt>
    <dgm:pt modelId="{8729C054-1996-4791-A8E3-608405539730}" type="parTrans" cxnId="{3A0CF17A-A008-4314-B9DA-658B18F18172}">
      <dgm:prSet/>
      <dgm:spPr/>
      <dgm:t>
        <a:bodyPr/>
        <a:lstStyle/>
        <a:p>
          <a:endParaRPr lang="en-US"/>
        </a:p>
      </dgm:t>
    </dgm:pt>
    <dgm:pt modelId="{AD70DE7C-CD15-4945-B61F-D0B6192826C7}" type="sibTrans" cxnId="{3A0CF17A-A008-4314-B9DA-658B18F18172}">
      <dgm:prSet/>
      <dgm:spPr/>
      <dgm:t>
        <a:bodyPr/>
        <a:lstStyle/>
        <a:p>
          <a:endParaRPr lang="en-US"/>
        </a:p>
      </dgm:t>
    </dgm:pt>
    <dgm:pt modelId="{E04E01D5-ECA8-4D15-A25D-342DEA10EFCA}" type="pres">
      <dgm:prSet presAssocID="{2CB9B922-D4C5-4C64-AB11-51340F97DE08}" presName="linear" presStyleCnt="0">
        <dgm:presLayoutVars>
          <dgm:dir/>
          <dgm:resizeHandles val="exact"/>
        </dgm:presLayoutVars>
      </dgm:prSet>
      <dgm:spPr/>
      <dgm:t>
        <a:bodyPr/>
        <a:lstStyle/>
        <a:p>
          <a:endParaRPr lang="en-US"/>
        </a:p>
      </dgm:t>
    </dgm:pt>
    <dgm:pt modelId="{C5884050-3004-4EA1-AE78-6F5230967664}" type="pres">
      <dgm:prSet presAssocID="{80CF1AD8-6D2F-486B-BABE-DBFDFD9A67ED}" presName="comp" presStyleCnt="0"/>
      <dgm:spPr/>
    </dgm:pt>
    <dgm:pt modelId="{998AF0C6-A1F8-43FD-8354-827BD2760B0F}" type="pres">
      <dgm:prSet presAssocID="{80CF1AD8-6D2F-486B-BABE-DBFDFD9A67ED}" presName="box" presStyleLbl="node1" presStyleIdx="0" presStyleCnt="3"/>
      <dgm:spPr/>
      <dgm:t>
        <a:bodyPr/>
        <a:lstStyle/>
        <a:p>
          <a:endParaRPr lang="en-US"/>
        </a:p>
      </dgm:t>
    </dgm:pt>
    <dgm:pt modelId="{EFEA8772-3885-4942-9514-178639AFDD92}" type="pres">
      <dgm:prSet presAssocID="{80CF1AD8-6D2F-486B-BABE-DBFDFD9A67ED}" presName="img" presStyleLbl="fgImgPlace1" presStyleIdx="0" presStyleCnt="3"/>
      <dgm:spPr>
        <a:blipFill rotWithShape="1">
          <a:blip xmlns:r="http://schemas.openxmlformats.org/officeDocument/2006/relationships" r:embed="rId1"/>
          <a:stretch>
            <a:fillRect/>
          </a:stretch>
        </a:blipFill>
      </dgm:spPr>
      <dgm:t>
        <a:bodyPr/>
        <a:lstStyle/>
        <a:p>
          <a:endParaRPr lang="en-US"/>
        </a:p>
      </dgm:t>
    </dgm:pt>
    <dgm:pt modelId="{2FD001DD-6564-4F49-BB39-EEE1E4E1325E}" type="pres">
      <dgm:prSet presAssocID="{80CF1AD8-6D2F-486B-BABE-DBFDFD9A67ED}" presName="text" presStyleLbl="node1" presStyleIdx="0" presStyleCnt="3">
        <dgm:presLayoutVars>
          <dgm:bulletEnabled val="1"/>
        </dgm:presLayoutVars>
      </dgm:prSet>
      <dgm:spPr/>
      <dgm:t>
        <a:bodyPr/>
        <a:lstStyle/>
        <a:p>
          <a:endParaRPr lang="en-US"/>
        </a:p>
      </dgm:t>
    </dgm:pt>
    <dgm:pt modelId="{A61DA1E8-38EE-4B18-B59F-9215465573CD}" type="pres">
      <dgm:prSet presAssocID="{3C5F7D07-2224-469C-9939-5187A408179E}" presName="spacer" presStyleCnt="0"/>
      <dgm:spPr/>
    </dgm:pt>
    <dgm:pt modelId="{CC530072-A0AC-4CFF-BC3A-A797388A6367}" type="pres">
      <dgm:prSet presAssocID="{62E8A2A1-5F37-41E6-BC73-63F4EC491F61}" presName="comp" presStyleCnt="0"/>
      <dgm:spPr/>
    </dgm:pt>
    <dgm:pt modelId="{4383B84C-C6E8-4ECE-A33D-9B0BFEBCDF80}" type="pres">
      <dgm:prSet presAssocID="{62E8A2A1-5F37-41E6-BC73-63F4EC491F61}" presName="box" presStyleLbl="node1" presStyleIdx="1" presStyleCnt="3"/>
      <dgm:spPr/>
      <dgm:t>
        <a:bodyPr/>
        <a:lstStyle/>
        <a:p>
          <a:endParaRPr lang="en-US"/>
        </a:p>
      </dgm:t>
    </dgm:pt>
    <dgm:pt modelId="{6F20697A-27B3-4A50-8BC7-939F701045A2}" type="pres">
      <dgm:prSet presAssocID="{62E8A2A1-5F37-41E6-BC73-63F4EC491F61}" presName="img" presStyleLbl="fgImgPlace1" presStyleIdx="1" presStyleCnt="3"/>
      <dgm:spPr>
        <a:blipFill rotWithShape="1">
          <a:blip xmlns:r="http://schemas.openxmlformats.org/officeDocument/2006/relationships" r:embed="rId2"/>
          <a:stretch>
            <a:fillRect/>
          </a:stretch>
        </a:blipFill>
      </dgm:spPr>
      <dgm:t>
        <a:bodyPr/>
        <a:lstStyle/>
        <a:p>
          <a:endParaRPr lang="en-US"/>
        </a:p>
      </dgm:t>
    </dgm:pt>
    <dgm:pt modelId="{7EDDDF82-DAB0-46B8-BDDF-D76C8F05511C}" type="pres">
      <dgm:prSet presAssocID="{62E8A2A1-5F37-41E6-BC73-63F4EC491F61}" presName="text" presStyleLbl="node1" presStyleIdx="1" presStyleCnt="3">
        <dgm:presLayoutVars>
          <dgm:bulletEnabled val="1"/>
        </dgm:presLayoutVars>
      </dgm:prSet>
      <dgm:spPr/>
      <dgm:t>
        <a:bodyPr/>
        <a:lstStyle/>
        <a:p>
          <a:endParaRPr lang="en-US"/>
        </a:p>
      </dgm:t>
    </dgm:pt>
    <dgm:pt modelId="{4AE4E91F-A843-44B0-97D0-1C9949F15A7F}" type="pres">
      <dgm:prSet presAssocID="{8BA00E01-8CA5-491A-8EFB-3C4CE4A9F9D8}" presName="spacer" presStyleCnt="0"/>
      <dgm:spPr/>
    </dgm:pt>
    <dgm:pt modelId="{4AA740B8-1FFF-49D6-B661-E4B0F3C640F2}" type="pres">
      <dgm:prSet presAssocID="{B137ECC8-4AD9-4A2E-8E6E-B1A75B00D533}" presName="comp" presStyleCnt="0"/>
      <dgm:spPr/>
    </dgm:pt>
    <dgm:pt modelId="{824AEAF6-434B-4101-B2FE-D85B4332DEB0}" type="pres">
      <dgm:prSet presAssocID="{B137ECC8-4AD9-4A2E-8E6E-B1A75B00D533}" presName="box" presStyleLbl="node1" presStyleIdx="2" presStyleCnt="3"/>
      <dgm:spPr/>
      <dgm:t>
        <a:bodyPr/>
        <a:lstStyle/>
        <a:p>
          <a:endParaRPr lang="en-US"/>
        </a:p>
      </dgm:t>
    </dgm:pt>
    <dgm:pt modelId="{615A3CD4-311B-4954-AF2B-A07533B6192C}" type="pres">
      <dgm:prSet presAssocID="{B137ECC8-4AD9-4A2E-8E6E-B1A75B00D533}" presName="img" presStyleLbl="fgImgPlace1" presStyleIdx="2" presStyleCnt="3"/>
      <dgm:spPr>
        <a:blipFill rotWithShape="1">
          <a:blip xmlns:r="http://schemas.openxmlformats.org/officeDocument/2006/relationships" r:embed="rId3"/>
          <a:stretch>
            <a:fillRect/>
          </a:stretch>
        </a:blipFill>
      </dgm:spPr>
      <dgm:t>
        <a:bodyPr/>
        <a:lstStyle/>
        <a:p>
          <a:endParaRPr lang="en-US"/>
        </a:p>
      </dgm:t>
    </dgm:pt>
    <dgm:pt modelId="{5D66CC1F-6451-41BE-AEC5-294A9BB54513}" type="pres">
      <dgm:prSet presAssocID="{B137ECC8-4AD9-4A2E-8E6E-B1A75B00D533}" presName="text" presStyleLbl="node1" presStyleIdx="2" presStyleCnt="3">
        <dgm:presLayoutVars>
          <dgm:bulletEnabled val="1"/>
        </dgm:presLayoutVars>
      </dgm:prSet>
      <dgm:spPr/>
      <dgm:t>
        <a:bodyPr/>
        <a:lstStyle/>
        <a:p>
          <a:endParaRPr lang="en-US"/>
        </a:p>
      </dgm:t>
    </dgm:pt>
  </dgm:ptLst>
  <dgm:cxnLst>
    <dgm:cxn modelId="{12E1FA0D-317C-45A3-BC46-E5B594B6E63D}" type="presOf" srcId="{80CF1AD8-6D2F-486B-BABE-DBFDFD9A67ED}" destId="{2FD001DD-6564-4F49-BB39-EEE1E4E1325E}" srcOrd="1" destOrd="0" presId="urn:microsoft.com/office/officeart/2005/8/layout/vList4"/>
    <dgm:cxn modelId="{295A64E8-35D3-488F-90A3-B3B51DD26F7D}" type="presOf" srcId="{80CF1AD8-6D2F-486B-BABE-DBFDFD9A67ED}" destId="{998AF0C6-A1F8-43FD-8354-827BD2760B0F}" srcOrd="0" destOrd="0" presId="urn:microsoft.com/office/officeart/2005/8/layout/vList4"/>
    <dgm:cxn modelId="{D3D2BBC2-5A27-4AC1-AE59-14FEEE94D9F1}" type="presOf" srcId="{A90A7FFF-F82E-4913-B0E0-6E14AEF47D7E}" destId="{4383B84C-C6E8-4ECE-A33D-9B0BFEBCDF80}" srcOrd="0" destOrd="3" presId="urn:microsoft.com/office/officeart/2005/8/layout/vList4"/>
    <dgm:cxn modelId="{170AD6B9-A24A-4830-8C2F-FCCF19E025CD}" type="presOf" srcId="{53402189-32F9-459E-85AE-1662A5FA0FB1}" destId="{4383B84C-C6E8-4ECE-A33D-9B0BFEBCDF80}" srcOrd="0" destOrd="1" presId="urn:microsoft.com/office/officeart/2005/8/layout/vList4"/>
    <dgm:cxn modelId="{91DB9FAA-A79B-4C48-A78E-E13CF4CFB53A}" type="presOf" srcId="{B137ECC8-4AD9-4A2E-8E6E-B1A75B00D533}" destId="{824AEAF6-434B-4101-B2FE-D85B4332DEB0}" srcOrd="0" destOrd="0" presId="urn:microsoft.com/office/officeart/2005/8/layout/vList4"/>
    <dgm:cxn modelId="{27B21F95-CDF0-431C-A876-E60119A97DC1}" srcId="{B137ECC8-4AD9-4A2E-8E6E-B1A75B00D533}" destId="{A03F2B55-BAF5-49D1-B6F9-212566DCA7BC}" srcOrd="5" destOrd="0" parTransId="{9D26C40B-14D7-4519-8015-D3F311F415C4}" sibTransId="{910C1BFD-26C8-42B2-84C5-B32678C480F7}"/>
    <dgm:cxn modelId="{DDFB3D22-EDAA-4423-A5D3-613D3355D4EA}" type="presOf" srcId="{A90A7FFF-F82E-4913-B0E0-6E14AEF47D7E}" destId="{7EDDDF82-DAB0-46B8-BDDF-D76C8F05511C}" srcOrd="1" destOrd="3" presId="urn:microsoft.com/office/officeart/2005/8/layout/vList4"/>
    <dgm:cxn modelId="{A70D4933-FD8D-4FCE-94D1-DD6E446EDAA7}" type="presOf" srcId="{2CB9B922-D4C5-4C64-AB11-51340F97DE08}" destId="{E04E01D5-ECA8-4D15-A25D-342DEA10EFCA}" srcOrd="0" destOrd="0" presId="urn:microsoft.com/office/officeart/2005/8/layout/vList4"/>
    <dgm:cxn modelId="{5728ECFB-F831-4309-83B5-122D44835538}" type="presOf" srcId="{CF660420-6C9A-4C80-A502-F7C1B5E6CE6B}" destId="{5D66CC1F-6451-41BE-AEC5-294A9BB54513}" srcOrd="1" destOrd="1" presId="urn:microsoft.com/office/officeart/2005/8/layout/vList4"/>
    <dgm:cxn modelId="{9C24D712-451B-455A-BD47-B29CD39F8171}" srcId="{80CF1AD8-6D2F-486B-BABE-DBFDFD9A67ED}" destId="{E444DCB5-B838-4BCA-86BA-67C7C11EFA6B}" srcOrd="2" destOrd="0" parTransId="{0E032A3E-7459-4DB9-AB7F-1A1B2A2EFEDF}" sibTransId="{28BF3813-6DA0-45CE-982C-7D83B89CC6F4}"/>
    <dgm:cxn modelId="{59F85B27-9DCA-43BD-A6AA-93BE8881502B}" type="presOf" srcId="{3A56C78E-6615-48FB-B0D5-7643AEFB7E55}" destId="{7EDDDF82-DAB0-46B8-BDDF-D76C8F05511C}" srcOrd="1" destOrd="2" presId="urn:microsoft.com/office/officeart/2005/8/layout/vList4"/>
    <dgm:cxn modelId="{F333B2AF-D7DB-4F03-AA20-4A4A6DD62450}" type="presOf" srcId="{147112D6-31E3-4490-B135-C8254FC46BBF}" destId="{2FD001DD-6564-4F49-BB39-EEE1E4E1325E}" srcOrd="1" destOrd="1" presId="urn:microsoft.com/office/officeart/2005/8/layout/vList4"/>
    <dgm:cxn modelId="{669846D0-199D-4E56-BEC2-984C7AAEAFC7}" type="presOf" srcId="{B5D2FF91-8A85-4170-BE70-70F70551E14B}" destId="{998AF0C6-A1F8-43FD-8354-827BD2760B0F}" srcOrd="0" destOrd="4" presId="urn:microsoft.com/office/officeart/2005/8/layout/vList4"/>
    <dgm:cxn modelId="{F7116123-C889-4FE8-B3CA-BB22D45C80C5}" type="presOf" srcId="{CF9641FB-ABBA-456D-BB56-59E4B41A9CF0}" destId="{5D66CC1F-6451-41BE-AEC5-294A9BB54513}" srcOrd="1" destOrd="2" presId="urn:microsoft.com/office/officeart/2005/8/layout/vList4"/>
    <dgm:cxn modelId="{D34FF6AD-D309-4BFC-BF8D-61D6FE882B59}" type="presOf" srcId="{E1721C9E-78DE-43B0-89AD-BB24F8CEBCC3}" destId="{2FD001DD-6564-4F49-BB39-EEE1E4E1325E}" srcOrd="1" destOrd="2" presId="urn:microsoft.com/office/officeart/2005/8/layout/vList4"/>
    <dgm:cxn modelId="{CF19D531-2F34-4A7F-8D8E-BFD0F50AF01B}" type="presOf" srcId="{E1721C9E-78DE-43B0-89AD-BB24F8CEBCC3}" destId="{998AF0C6-A1F8-43FD-8354-827BD2760B0F}" srcOrd="0" destOrd="2" presId="urn:microsoft.com/office/officeart/2005/8/layout/vList4"/>
    <dgm:cxn modelId="{BDC07F36-7E94-44E9-B614-8F2645A7B344}" type="presOf" srcId="{98C5AEE0-82B5-47B3-8C2E-568B769BF6CF}" destId="{824AEAF6-434B-4101-B2FE-D85B4332DEB0}" srcOrd="0" destOrd="4" presId="urn:microsoft.com/office/officeart/2005/8/layout/vList4"/>
    <dgm:cxn modelId="{DE72F175-1258-4467-8BA4-EE672F3B1266}" type="presOf" srcId="{E444DCB5-B838-4BCA-86BA-67C7C11EFA6B}" destId="{998AF0C6-A1F8-43FD-8354-827BD2760B0F}" srcOrd="0" destOrd="3" presId="urn:microsoft.com/office/officeart/2005/8/layout/vList4"/>
    <dgm:cxn modelId="{26C4FF2E-BD5C-4AC1-B23F-E6864B7DA863}" type="presOf" srcId="{7184CA87-1D54-4EAE-B46B-5E7A7E16E2BA}" destId="{5D66CC1F-6451-41BE-AEC5-294A9BB54513}" srcOrd="1" destOrd="3" presId="urn:microsoft.com/office/officeart/2005/8/layout/vList4"/>
    <dgm:cxn modelId="{C6E1A709-2015-49F0-996E-2EE8B3966CC0}" type="presOf" srcId="{B137ECC8-4AD9-4A2E-8E6E-B1A75B00D533}" destId="{5D66CC1F-6451-41BE-AEC5-294A9BB54513}" srcOrd="1" destOrd="0" presId="urn:microsoft.com/office/officeart/2005/8/layout/vList4"/>
    <dgm:cxn modelId="{F944A4AB-181F-4D33-84A9-23645BCF8DF2}" type="presOf" srcId="{62E8A2A1-5F37-41E6-BC73-63F4EC491F61}" destId="{4383B84C-C6E8-4ECE-A33D-9B0BFEBCDF80}" srcOrd="0" destOrd="0" presId="urn:microsoft.com/office/officeart/2005/8/layout/vList4"/>
    <dgm:cxn modelId="{D4B544AA-398E-477B-AAE6-E9A3A92D0B40}" type="presOf" srcId="{A24C4948-BE60-4C6F-B070-9BA6D97FEDB9}" destId="{5D66CC1F-6451-41BE-AEC5-294A9BB54513}" srcOrd="1" destOrd="5" presId="urn:microsoft.com/office/officeart/2005/8/layout/vList4"/>
    <dgm:cxn modelId="{3A0CF17A-A008-4314-B9DA-658B18F18172}" srcId="{80CF1AD8-6D2F-486B-BABE-DBFDFD9A67ED}" destId="{B5D2FF91-8A85-4170-BE70-70F70551E14B}" srcOrd="3" destOrd="0" parTransId="{8729C054-1996-4791-A8E3-608405539730}" sibTransId="{AD70DE7C-CD15-4945-B61F-D0B6192826C7}"/>
    <dgm:cxn modelId="{3E97BAA9-8605-426F-AA1E-8D69CC002250}" type="presOf" srcId="{A24C4948-BE60-4C6F-B070-9BA6D97FEDB9}" destId="{824AEAF6-434B-4101-B2FE-D85B4332DEB0}" srcOrd="0" destOrd="5" presId="urn:microsoft.com/office/officeart/2005/8/layout/vList4"/>
    <dgm:cxn modelId="{D8A3F65E-8EA6-4DCF-9791-B29C780B79A6}" type="presOf" srcId="{53402189-32F9-459E-85AE-1662A5FA0FB1}" destId="{7EDDDF82-DAB0-46B8-BDDF-D76C8F05511C}" srcOrd="1" destOrd="1" presId="urn:microsoft.com/office/officeart/2005/8/layout/vList4"/>
    <dgm:cxn modelId="{A66F0236-3944-47C1-AAB1-D9D3F909007D}" srcId="{80CF1AD8-6D2F-486B-BABE-DBFDFD9A67ED}" destId="{147112D6-31E3-4490-B135-C8254FC46BBF}" srcOrd="0" destOrd="0" parTransId="{D5BF4587-676B-42C2-8149-745394A76137}" sibTransId="{943F5E2E-F4D6-48A9-B064-998EDECA1907}"/>
    <dgm:cxn modelId="{87D32BA9-A661-4961-84F8-37C1A434C0D4}" srcId="{B137ECC8-4AD9-4A2E-8E6E-B1A75B00D533}" destId="{7184CA87-1D54-4EAE-B46B-5E7A7E16E2BA}" srcOrd="2" destOrd="0" parTransId="{DCF4F133-1BF5-44B1-BC57-442BA0733B1B}" sibTransId="{1473BCAE-7BC5-4479-A80F-E7DAF0BF8898}"/>
    <dgm:cxn modelId="{913816DB-A34A-4FDB-96E0-7198A14E2A5E}" srcId="{62E8A2A1-5F37-41E6-BC73-63F4EC491F61}" destId="{A90A7FFF-F82E-4913-B0E0-6E14AEF47D7E}" srcOrd="2" destOrd="0" parTransId="{61BDB178-CF63-4F22-AD0A-61134E296195}" sibTransId="{11892D8B-2258-4A13-B5DA-1AA5B9BDBB65}"/>
    <dgm:cxn modelId="{AF1C22AE-1680-481B-A8BA-D61CAC6F336A}" type="presOf" srcId="{3A56C78E-6615-48FB-B0D5-7643AEFB7E55}" destId="{4383B84C-C6E8-4ECE-A33D-9B0BFEBCDF80}" srcOrd="0" destOrd="2" presId="urn:microsoft.com/office/officeart/2005/8/layout/vList4"/>
    <dgm:cxn modelId="{FF27F67D-C760-4D0B-AC8F-872FDD7F4C2C}" srcId="{B137ECC8-4AD9-4A2E-8E6E-B1A75B00D533}" destId="{CF660420-6C9A-4C80-A502-F7C1B5E6CE6B}" srcOrd="0" destOrd="0" parTransId="{5966B8D1-79B9-4603-B5F5-CEDE398EA7CD}" sibTransId="{801E264C-D456-4334-A95B-E5E0725171AB}"/>
    <dgm:cxn modelId="{E8954B8A-0B06-47A0-AC04-C7418E730742}" srcId="{80CF1AD8-6D2F-486B-BABE-DBFDFD9A67ED}" destId="{E1721C9E-78DE-43B0-89AD-BB24F8CEBCC3}" srcOrd="1" destOrd="0" parTransId="{55FE2ABD-0C60-401A-84A5-9E785C3D0A61}" sibTransId="{4920638E-E95E-435D-BE4A-07065D8A86FD}"/>
    <dgm:cxn modelId="{6A937C5C-4705-4B5D-81AD-03BD7B55C103}" type="presOf" srcId="{CF9641FB-ABBA-456D-BB56-59E4B41A9CF0}" destId="{824AEAF6-434B-4101-B2FE-D85B4332DEB0}" srcOrd="0" destOrd="2" presId="urn:microsoft.com/office/officeart/2005/8/layout/vList4"/>
    <dgm:cxn modelId="{5893BA66-5EA0-4BB1-9EFF-E989DF9E6297}" type="presOf" srcId="{62E8A2A1-5F37-41E6-BC73-63F4EC491F61}" destId="{7EDDDF82-DAB0-46B8-BDDF-D76C8F05511C}" srcOrd="1" destOrd="0" presId="urn:microsoft.com/office/officeart/2005/8/layout/vList4"/>
    <dgm:cxn modelId="{EC4611D1-87E9-4F47-ABF2-192CCD0D624D}" srcId="{2CB9B922-D4C5-4C64-AB11-51340F97DE08}" destId="{80CF1AD8-6D2F-486B-BABE-DBFDFD9A67ED}" srcOrd="0" destOrd="0" parTransId="{4CBFE436-1036-4B74-99EA-01D4530C41A9}" sibTransId="{3C5F7D07-2224-469C-9939-5187A408179E}"/>
    <dgm:cxn modelId="{C123EB74-6A24-4274-8993-2DC58A3BE180}" type="presOf" srcId="{CF660420-6C9A-4C80-A502-F7C1B5E6CE6B}" destId="{824AEAF6-434B-4101-B2FE-D85B4332DEB0}" srcOrd="0" destOrd="1" presId="urn:microsoft.com/office/officeart/2005/8/layout/vList4"/>
    <dgm:cxn modelId="{9D011884-8DC1-4BA5-9415-A75EDA59ACC3}" srcId="{62E8A2A1-5F37-41E6-BC73-63F4EC491F61}" destId="{53402189-32F9-459E-85AE-1662A5FA0FB1}" srcOrd="0" destOrd="0" parTransId="{998723FE-4C7F-43E3-97FE-27689F812580}" sibTransId="{00728F59-B03C-462E-AF50-0D2999E85D7B}"/>
    <dgm:cxn modelId="{806D74A9-FA20-4B77-AE39-AE3751028E14}" type="presOf" srcId="{98C5AEE0-82B5-47B3-8C2E-568B769BF6CF}" destId="{5D66CC1F-6451-41BE-AEC5-294A9BB54513}" srcOrd="1" destOrd="4" presId="urn:microsoft.com/office/officeart/2005/8/layout/vList4"/>
    <dgm:cxn modelId="{26BF849D-4856-409B-A5E6-74E4598CFA88}" srcId="{B137ECC8-4AD9-4A2E-8E6E-B1A75B00D533}" destId="{98C5AEE0-82B5-47B3-8C2E-568B769BF6CF}" srcOrd="3" destOrd="0" parTransId="{2F1D5C03-F641-430E-A1AC-91C1FF0E238B}" sibTransId="{7D8D380F-A524-4F3C-B038-986656E26327}"/>
    <dgm:cxn modelId="{26541C8A-A39C-4209-A067-F585FB02AF78}" type="presOf" srcId="{E444DCB5-B838-4BCA-86BA-67C7C11EFA6B}" destId="{2FD001DD-6564-4F49-BB39-EEE1E4E1325E}" srcOrd="1" destOrd="3" presId="urn:microsoft.com/office/officeart/2005/8/layout/vList4"/>
    <dgm:cxn modelId="{3076E0B9-241D-4747-B58D-0FD0063189F0}" type="presOf" srcId="{7184CA87-1D54-4EAE-B46B-5E7A7E16E2BA}" destId="{824AEAF6-434B-4101-B2FE-D85B4332DEB0}" srcOrd="0" destOrd="3" presId="urn:microsoft.com/office/officeart/2005/8/layout/vList4"/>
    <dgm:cxn modelId="{8BD9E086-53D0-4136-9AFB-C348F28F0531}" srcId="{2CB9B922-D4C5-4C64-AB11-51340F97DE08}" destId="{B137ECC8-4AD9-4A2E-8E6E-B1A75B00D533}" srcOrd="2" destOrd="0" parTransId="{78F10F68-14A1-4F0A-AA1F-B97C886D4741}" sibTransId="{458C4763-B632-445D-B78D-9346D7578B48}"/>
    <dgm:cxn modelId="{0336CCF3-BBCA-467C-981F-1794B21FEA49}" type="presOf" srcId="{B5D2FF91-8A85-4170-BE70-70F70551E14B}" destId="{2FD001DD-6564-4F49-BB39-EEE1E4E1325E}" srcOrd="1" destOrd="4" presId="urn:microsoft.com/office/officeart/2005/8/layout/vList4"/>
    <dgm:cxn modelId="{9C3028B1-2134-4C74-BB6E-7DEF7DEA74DE}" srcId="{62E8A2A1-5F37-41E6-BC73-63F4EC491F61}" destId="{3A56C78E-6615-48FB-B0D5-7643AEFB7E55}" srcOrd="1" destOrd="0" parTransId="{9578E014-B119-48C0-8986-81154F254DEE}" sibTransId="{6A56C3CE-8696-45CD-88F8-687DCD6316C7}"/>
    <dgm:cxn modelId="{6256294C-4D30-4975-886F-7EC104A1469D}" srcId="{B137ECC8-4AD9-4A2E-8E6E-B1A75B00D533}" destId="{A24C4948-BE60-4C6F-B070-9BA6D97FEDB9}" srcOrd="4" destOrd="0" parTransId="{D6EAB7AF-5EC3-4FFE-8EFA-0499B7EC1B90}" sibTransId="{7360E4E9-872D-4C21-96CB-80D48BAEB497}"/>
    <dgm:cxn modelId="{661425B9-E145-48B7-B585-97C701582DBE}" srcId="{2CB9B922-D4C5-4C64-AB11-51340F97DE08}" destId="{62E8A2A1-5F37-41E6-BC73-63F4EC491F61}" srcOrd="1" destOrd="0" parTransId="{F407E2F6-F5E7-4D33-8BD2-9709947D757F}" sibTransId="{8BA00E01-8CA5-491A-8EFB-3C4CE4A9F9D8}"/>
    <dgm:cxn modelId="{6A576598-C779-4271-B142-77D6F44F42BF}" type="presOf" srcId="{A03F2B55-BAF5-49D1-B6F9-212566DCA7BC}" destId="{5D66CC1F-6451-41BE-AEC5-294A9BB54513}" srcOrd="1" destOrd="6" presId="urn:microsoft.com/office/officeart/2005/8/layout/vList4"/>
    <dgm:cxn modelId="{D28489B1-6C38-4593-9E5F-C71A0C4439B9}" type="presOf" srcId="{147112D6-31E3-4490-B135-C8254FC46BBF}" destId="{998AF0C6-A1F8-43FD-8354-827BD2760B0F}" srcOrd="0" destOrd="1" presId="urn:microsoft.com/office/officeart/2005/8/layout/vList4"/>
    <dgm:cxn modelId="{C47E1D4E-6CA0-46DD-8D8F-1CFE416AEA5C}" srcId="{B137ECC8-4AD9-4A2E-8E6E-B1A75B00D533}" destId="{CF9641FB-ABBA-456D-BB56-59E4B41A9CF0}" srcOrd="1" destOrd="0" parTransId="{A28E5255-40FE-4190-9A50-3FF430D85116}" sibTransId="{7664C9CA-5E16-45E2-A6B7-B74296864FAF}"/>
    <dgm:cxn modelId="{6778E1D2-5CE5-4C1D-BDD1-04263954CFB2}" type="presOf" srcId="{A03F2B55-BAF5-49D1-B6F9-212566DCA7BC}" destId="{824AEAF6-434B-4101-B2FE-D85B4332DEB0}" srcOrd="0" destOrd="6" presId="urn:microsoft.com/office/officeart/2005/8/layout/vList4"/>
    <dgm:cxn modelId="{CD99BFCE-7438-4906-98A6-359465ACD632}" type="presParOf" srcId="{E04E01D5-ECA8-4D15-A25D-342DEA10EFCA}" destId="{C5884050-3004-4EA1-AE78-6F5230967664}" srcOrd="0" destOrd="0" presId="urn:microsoft.com/office/officeart/2005/8/layout/vList4"/>
    <dgm:cxn modelId="{EE0996BC-F9E4-4583-9DC8-BD63B601E7E1}" type="presParOf" srcId="{C5884050-3004-4EA1-AE78-6F5230967664}" destId="{998AF0C6-A1F8-43FD-8354-827BD2760B0F}" srcOrd="0" destOrd="0" presId="urn:microsoft.com/office/officeart/2005/8/layout/vList4"/>
    <dgm:cxn modelId="{1569A3B9-96E9-4E51-8B49-6B95BD527309}" type="presParOf" srcId="{C5884050-3004-4EA1-AE78-6F5230967664}" destId="{EFEA8772-3885-4942-9514-178639AFDD92}" srcOrd="1" destOrd="0" presId="urn:microsoft.com/office/officeart/2005/8/layout/vList4"/>
    <dgm:cxn modelId="{72DA0D5A-4772-464A-8838-EC7754C6197D}" type="presParOf" srcId="{C5884050-3004-4EA1-AE78-6F5230967664}" destId="{2FD001DD-6564-4F49-BB39-EEE1E4E1325E}" srcOrd="2" destOrd="0" presId="urn:microsoft.com/office/officeart/2005/8/layout/vList4"/>
    <dgm:cxn modelId="{330BF312-C3C3-4743-99DE-4A9C155B750A}" type="presParOf" srcId="{E04E01D5-ECA8-4D15-A25D-342DEA10EFCA}" destId="{A61DA1E8-38EE-4B18-B59F-9215465573CD}" srcOrd="1" destOrd="0" presId="urn:microsoft.com/office/officeart/2005/8/layout/vList4"/>
    <dgm:cxn modelId="{57B9D65C-8456-45DE-AE8D-CA4350E9B103}" type="presParOf" srcId="{E04E01D5-ECA8-4D15-A25D-342DEA10EFCA}" destId="{CC530072-A0AC-4CFF-BC3A-A797388A6367}" srcOrd="2" destOrd="0" presId="urn:microsoft.com/office/officeart/2005/8/layout/vList4"/>
    <dgm:cxn modelId="{2F96F79A-5EFE-4ED9-8A5A-813E203A8A46}" type="presParOf" srcId="{CC530072-A0AC-4CFF-BC3A-A797388A6367}" destId="{4383B84C-C6E8-4ECE-A33D-9B0BFEBCDF80}" srcOrd="0" destOrd="0" presId="urn:microsoft.com/office/officeart/2005/8/layout/vList4"/>
    <dgm:cxn modelId="{C1A61ED9-0E89-4A70-90E4-44ABA196D3ED}" type="presParOf" srcId="{CC530072-A0AC-4CFF-BC3A-A797388A6367}" destId="{6F20697A-27B3-4A50-8BC7-939F701045A2}" srcOrd="1" destOrd="0" presId="urn:microsoft.com/office/officeart/2005/8/layout/vList4"/>
    <dgm:cxn modelId="{B85170F1-532F-4A04-8289-9F6080712AE2}" type="presParOf" srcId="{CC530072-A0AC-4CFF-BC3A-A797388A6367}" destId="{7EDDDF82-DAB0-46B8-BDDF-D76C8F05511C}" srcOrd="2" destOrd="0" presId="urn:microsoft.com/office/officeart/2005/8/layout/vList4"/>
    <dgm:cxn modelId="{8EA053ED-1EFF-4F74-B40D-8625011009D6}" type="presParOf" srcId="{E04E01D5-ECA8-4D15-A25D-342DEA10EFCA}" destId="{4AE4E91F-A843-44B0-97D0-1C9949F15A7F}" srcOrd="3" destOrd="0" presId="urn:microsoft.com/office/officeart/2005/8/layout/vList4"/>
    <dgm:cxn modelId="{52DABA2D-289C-4F4A-A1B8-050C8CC1E77E}" type="presParOf" srcId="{E04E01D5-ECA8-4D15-A25D-342DEA10EFCA}" destId="{4AA740B8-1FFF-49D6-B661-E4B0F3C640F2}" srcOrd="4" destOrd="0" presId="urn:microsoft.com/office/officeart/2005/8/layout/vList4"/>
    <dgm:cxn modelId="{634DA089-0BFC-4FB7-9520-AB84CC7A5738}" type="presParOf" srcId="{4AA740B8-1FFF-49D6-B661-E4B0F3C640F2}" destId="{824AEAF6-434B-4101-B2FE-D85B4332DEB0}" srcOrd="0" destOrd="0" presId="urn:microsoft.com/office/officeart/2005/8/layout/vList4"/>
    <dgm:cxn modelId="{91F479BF-53F9-48CD-B1AA-312434926147}" type="presParOf" srcId="{4AA740B8-1FFF-49D6-B661-E4B0F3C640F2}" destId="{615A3CD4-311B-4954-AF2B-A07533B6192C}" srcOrd="1" destOrd="0" presId="urn:microsoft.com/office/officeart/2005/8/layout/vList4"/>
    <dgm:cxn modelId="{54EE46F0-0678-42DE-8FDB-0321A11BAC08}" type="presParOf" srcId="{4AA740B8-1FFF-49D6-B661-E4B0F3C640F2}" destId="{5D66CC1F-6451-41BE-AEC5-294A9BB54513}" srcOrd="2" destOrd="0" presId="urn:microsoft.com/office/officeart/2005/8/layout/vList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CB9B922-D4C5-4C64-AB11-51340F97DE08}" type="doc">
      <dgm:prSet loTypeId="urn:microsoft.com/office/officeart/2005/8/layout/vList4" loCatId="picture" qsTypeId="urn:microsoft.com/office/officeart/2005/8/quickstyle/simple3" qsCatId="simple" csTypeId="urn:microsoft.com/office/officeart/2005/8/colors/accent1_2" csCatId="accent1" phldr="1"/>
      <dgm:spPr/>
      <dgm:t>
        <a:bodyPr/>
        <a:lstStyle/>
        <a:p>
          <a:endParaRPr lang="en-US"/>
        </a:p>
      </dgm:t>
    </dgm:pt>
    <dgm:pt modelId="{80CF1AD8-6D2F-486B-BABE-DBFDFD9A67ED}">
      <dgm:prSet phldrT="[Text]"/>
      <dgm:spPr/>
      <dgm:t>
        <a:bodyPr/>
        <a:lstStyle/>
        <a:p>
          <a:r>
            <a:rPr lang="en-US" dirty="0" smtClean="0"/>
            <a:t>Performance</a:t>
          </a:r>
          <a:endParaRPr lang="en-US" dirty="0"/>
        </a:p>
      </dgm:t>
    </dgm:pt>
    <dgm:pt modelId="{4CBFE436-1036-4B74-99EA-01D4530C41A9}" type="parTrans" cxnId="{EC4611D1-87E9-4F47-ABF2-192CCD0D624D}">
      <dgm:prSet/>
      <dgm:spPr/>
      <dgm:t>
        <a:bodyPr/>
        <a:lstStyle/>
        <a:p>
          <a:endParaRPr lang="en-US"/>
        </a:p>
      </dgm:t>
    </dgm:pt>
    <dgm:pt modelId="{3C5F7D07-2224-469C-9939-5187A408179E}" type="sibTrans" cxnId="{EC4611D1-87E9-4F47-ABF2-192CCD0D624D}">
      <dgm:prSet/>
      <dgm:spPr/>
      <dgm:t>
        <a:bodyPr/>
        <a:lstStyle/>
        <a:p>
          <a:endParaRPr lang="en-US"/>
        </a:p>
      </dgm:t>
    </dgm:pt>
    <dgm:pt modelId="{147112D6-31E3-4490-B135-C8254FC46BBF}">
      <dgm:prSet phldrT="[Text]"/>
      <dgm:spPr/>
      <dgm:t>
        <a:bodyPr/>
        <a:lstStyle/>
        <a:p>
          <a:r>
            <a:rPr lang="en-US" dirty="0" smtClean="0"/>
            <a:t>Teamcenter task responsiveness is improved</a:t>
          </a:r>
          <a:endParaRPr lang="en-US" dirty="0"/>
        </a:p>
      </dgm:t>
    </dgm:pt>
    <dgm:pt modelId="{D5BF4587-676B-42C2-8149-745394A76137}" type="parTrans" cxnId="{A66F0236-3944-47C1-AAB1-D9D3F909007D}">
      <dgm:prSet/>
      <dgm:spPr/>
      <dgm:t>
        <a:bodyPr/>
        <a:lstStyle/>
        <a:p>
          <a:endParaRPr lang="en-US"/>
        </a:p>
      </dgm:t>
    </dgm:pt>
    <dgm:pt modelId="{943F5E2E-F4D6-48A9-B064-998EDECA1907}" type="sibTrans" cxnId="{A66F0236-3944-47C1-AAB1-D9D3F909007D}">
      <dgm:prSet/>
      <dgm:spPr/>
      <dgm:t>
        <a:bodyPr/>
        <a:lstStyle/>
        <a:p>
          <a:endParaRPr lang="en-US"/>
        </a:p>
      </dgm:t>
    </dgm:pt>
    <dgm:pt modelId="{62E8A2A1-5F37-41E6-BC73-63F4EC491F61}">
      <dgm:prSet phldrT="[Text]"/>
      <dgm:spPr/>
      <dgm:t>
        <a:bodyPr/>
        <a:lstStyle/>
        <a:p>
          <a:r>
            <a:rPr lang="en-US" dirty="0" smtClean="0"/>
            <a:t>User interface</a:t>
          </a:r>
          <a:endParaRPr lang="en-US" dirty="0" smtClean="0"/>
        </a:p>
      </dgm:t>
    </dgm:pt>
    <dgm:pt modelId="{F407E2F6-F5E7-4D33-8BD2-9709947D757F}" type="parTrans" cxnId="{661425B9-E145-48B7-B585-97C701582DBE}">
      <dgm:prSet/>
      <dgm:spPr/>
      <dgm:t>
        <a:bodyPr/>
        <a:lstStyle/>
        <a:p>
          <a:endParaRPr lang="en-US"/>
        </a:p>
      </dgm:t>
    </dgm:pt>
    <dgm:pt modelId="{8BA00E01-8CA5-491A-8EFB-3C4CE4A9F9D8}" type="sibTrans" cxnId="{661425B9-E145-48B7-B585-97C701582DBE}">
      <dgm:prSet/>
      <dgm:spPr/>
      <dgm:t>
        <a:bodyPr/>
        <a:lstStyle/>
        <a:p>
          <a:endParaRPr lang="en-US"/>
        </a:p>
      </dgm:t>
    </dgm:pt>
    <dgm:pt modelId="{53402189-32F9-459E-85AE-1662A5FA0FB1}">
      <dgm:prSet phldrT="[Text]"/>
      <dgm:spPr/>
      <dgm:t>
        <a:bodyPr/>
        <a:lstStyle/>
        <a:p>
          <a:r>
            <a:rPr lang="en-US" dirty="0" smtClean="0"/>
            <a:t>Auto-expand first level of dependences in Teamcenter task</a:t>
          </a:r>
          <a:endParaRPr lang="en-US" dirty="0" smtClean="0"/>
        </a:p>
      </dgm:t>
    </dgm:pt>
    <dgm:pt modelId="{998723FE-4C7F-43E3-97FE-27689F812580}" type="parTrans" cxnId="{9D011884-8DC1-4BA5-9415-A75EDA59ACC3}">
      <dgm:prSet/>
      <dgm:spPr/>
      <dgm:t>
        <a:bodyPr/>
        <a:lstStyle/>
        <a:p>
          <a:endParaRPr lang="en-US"/>
        </a:p>
      </dgm:t>
    </dgm:pt>
    <dgm:pt modelId="{00728F59-B03C-462E-AF50-0D2999E85D7B}" type="sibTrans" cxnId="{9D011884-8DC1-4BA5-9415-A75EDA59ACC3}">
      <dgm:prSet/>
      <dgm:spPr/>
      <dgm:t>
        <a:bodyPr/>
        <a:lstStyle/>
        <a:p>
          <a:endParaRPr lang="en-US"/>
        </a:p>
      </dgm:t>
    </dgm:pt>
    <dgm:pt modelId="{B137ECC8-4AD9-4A2E-8E6E-B1A75B00D533}">
      <dgm:prSet phldrT="[Text]"/>
      <dgm:spPr/>
      <dgm:t>
        <a:bodyPr/>
        <a:lstStyle/>
        <a:p>
          <a:r>
            <a:rPr lang="en-US" dirty="0" smtClean="0"/>
            <a:t>Installation and configuration</a:t>
          </a:r>
          <a:endParaRPr lang="en-US" dirty="0" smtClean="0"/>
        </a:p>
      </dgm:t>
    </dgm:pt>
    <dgm:pt modelId="{78F10F68-14A1-4F0A-AA1F-B97C886D4741}" type="parTrans" cxnId="{8BD9E086-53D0-4136-9AFB-C348F28F0531}">
      <dgm:prSet/>
      <dgm:spPr/>
      <dgm:t>
        <a:bodyPr/>
        <a:lstStyle/>
        <a:p>
          <a:endParaRPr lang="en-US"/>
        </a:p>
      </dgm:t>
    </dgm:pt>
    <dgm:pt modelId="{458C4763-B632-445D-B78D-9346D7578B48}" type="sibTrans" cxnId="{8BD9E086-53D0-4136-9AFB-C348F28F0531}">
      <dgm:prSet/>
      <dgm:spPr/>
      <dgm:t>
        <a:bodyPr/>
        <a:lstStyle/>
        <a:p>
          <a:endParaRPr lang="en-US"/>
        </a:p>
      </dgm:t>
    </dgm:pt>
    <dgm:pt modelId="{CF660420-6C9A-4C80-A502-F7C1B5E6CE6B}">
      <dgm:prSet phldrT="[Text]"/>
      <dgm:spPr/>
      <dgm:t>
        <a:bodyPr/>
        <a:lstStyle/>
        <a:p>
          <a:r>
            <a:rPr lang="en-US" dirty="0" smtClean="0"/>
            <a:t>.NET 4.0 is now required – should be already on Windows 7 – other client OS may need to update.  See install guide for details</a:t>
          </a:r>
          <a:endParaRPr lang="en-US" dirty="0" smtClean="0">
            <a:solidFill>
              <a:schemeClr val="tx1"/>
            </a:solidFill>
          </a:endParaRPr>
        </a:p>
      </dgm:t>
    </dgm:pt>
    <dgm:pt modelId="{5966B8D1-79B9-4603-B5F5-CEDE398EA7CD}" type="parTrans" cxnId="{FF27F67D-C760-4D0B-AC8F-872FDD7F4C2C}">
      <dgm:prSet/>
      <dgm:spPr/>
      <dgm:t>
        <a:bodyPr/>
        <a:lstStyle/>
        <a:p>
          <a:endParaRPr lang="en-US"/>
        </a:p>
      </dgm:t>
    </dgm:pt>
    <dgm:pt modelId="{801E264C-D456-4334-A95B-E5E0725171AB}" type="sibTrans" cxnId="{FF27F67D-C760-4D0B-AC8F-872FDD7F4C2C}">
      <dgm:prSet/>
      <dgm:spPr/>
      <dgm:t>
        <a:bodyPr/>
        <a:lstStyle/>
        <a:p>
          <a:endParaRPr lang="en-US"/>
        </a:p>
      </dgm:t>
    </dgm:pt>
    <dgm:pt modelId="{E1721C9E-78DE-43B0-89AD-BB24F8CEBCC3}">
      <dgm:prSet phldrT="[Text]"/>
      <dgm:spPr/>
      <dgm:t>
        <a:bodyPr/>
        <a:lstStyle/>
        <a:p>
          <a:r>
            <a:rPr lang="en-US" dirty="0" smtClean="0"/>
            <a:t>ER6769055: support SWIM add-in BOM structure in lite weight mode</a:t>
          </a:r>
          <a:endParaRPr lang="en-US" dirty="0"/>
        </a:p>
      </dgm:t>
    </dgm:pt>
    <dgm:pt modelId="{55FE2ABD-0C60-401A-84A5-9E785C3D0A61}" type="parTrans" cxnId="{E8954B8A-0B06-47A0-AC04-C7418E730742}">
      <dgm:prSet/>
      <dgm:spPr/>
      <dgm:t>
        <a:bodyPr/>
        <a:lstStyle/>
        <a:p>
          <a:endParaRPr lang="en-US"/>
        </a:p>
      </dgm:t>
    </dgm:pt>
    <dgm:pt modelId="{4920638E-E95E-435D-BE4A-07065D8A86FD}" type="sibTrans" cxnId="{E8954B8A-0B06-47A0-AC04-C7418E730742}">
      <dgm:prSet/>
      <dgm:spPr/>
      <dgm:t>
        <a:bodyPr/>
        <a:lstStyle/>
        <a:p>
          <a:endParaRPr lang="en-US"/>
        </a:p>
      </dgm:t>
    </dgm:pt>
    <dgm:pt modelId="{E444DCB5-B838-4BCA-86BA-67C7C11EFA6B}">
      <dgm:prSet phldrT="[Text]"/>
      <dgm:spPr/>
      <dgm:t>
        <a:bodyPr/>
        <a:lstStyle/>
        <a:p>
          <a:r>
            <a:rPr lang="en-US" dirty="0" smtClean="0"/>
            <a:t>SOA client meta cache</a:t>
          </a:r>
          <a:endParaRPr lang="en-US" dirty="0"/>
        </a:p>
      </dgm:t>
    </dgm:pt>
    <dgm:pt modelId="{0E032A3E-7459-4DB9-AB7F-1A1B2A2EFEDF}" type="parTrans" cxnId="{9C24D712-451B-455A-BD47-B29CD39F8171}">
      <dgm:prSet/>
      <dgm:spPr/>
      <dgm:t>
        <a:bodyPr/>
        <a:lstStyle/>
        <a:p>
          <a:endParaRPr lang="en-US"/>
        </a:p>
      </dgm:t>
    </dgm:pt>
    <dgm:pt modelId="{28BF3813-6DA0-45CE-982C-7D83B89CC6F4}" type="sibTrans" cxnId="{9C24D712-451B-455A-BD47-B29CD39F8171}">
      <dgm:prSet/>
      <dgm:spPr/>
      <dgm:t>
        <a:bodyPr/>
        <a:lstStyle/>
        <a:p>
          <a:endParaRPr lang="en-US"/>
        </a:p>
      </dgm:t>
    </dgm:pt>
    <dgm:pt modelId="{A03F2B55-BAF5-49D1-B6F9-212566DCA7BC}">
      <dgm:prSet phldrT="[Text]"/>
      <dgm:spPr/>
      <dgm:t>
        <a:bodyPr/>
        <a:lstStyle/>
        <a:p>
          <a:endParaRPr lang="en-US" dirty="0" smtClean="0">
            <a:solidFill>
              <a:schemeClr val="tx1"/>
            </a:solidFill>
          </a:endParaRPr>
        </a:p>
      </dgm:t>
    </dgm:pt>
    <dgm:pt modelId="{9D26C40B-14D7-4519-8015-D3F311F415C4}" type="parTrans" cxnId="{27B21F95-CDF0-431C-A876-E60119A97DC1}">
      <dgm:prSet/>
      <dgm:spPr/>
      <dgm:t>
        <a:bodyPr/>
        <a:lstStyle/>
        <a:p>
          <a:endParaRPr lang="en-US"/>
        </a:p>
      </dgm:t>
    </dgm:pt>
    <dgm:pt modelId="{910C1BFD-26C8-42B2-84C5-B32678C480F7}" type="sibTrans" cxnId="{27B21F95-CDF0-431C-A876-E60119A97DC1}">
      <dgm:prSet/>
      <dgm:spPr/>
      <dgm:t>
        <a:bodyPr/>
        <a:lstStyle/>
        <a:p>
          <a:endParaRPr lang="en-US"/>
        </a:p>
      </dgm:t>
    </dgm:pt>
    <dgm:pt modelId="{B45DF920-68BC-4554-8B69-6762AE0AC52B}">
      <dgm:prSet phldrT="[Text]"/>
      <dgm:spPr/>
      <dgm:t>
        <a:bodyPr/>
        <a:lstStyle/>
        <a:p>
          <a:r>
            <a:rPr lang="en-US" dirty="0" smtClean="0"/>
            <a:t>Reformat Update Directory dialog</a:t>
          </a:r>
          <a:endParaRPr lang="en-US" dirty="0" smtClean="0"/>
        </a:p>
      </dgm:t>
    </dgm:pt>
    <dgm:pt modelId="{6FA6EF63-5739-403B-ABF4-530E1DF7BB56}" type="parTrans" cxnId="{1734C5D4-7D71-48AD-AE7E-1443AA1E76C9}">
      <dgm:prSet/>
      <dgm:spPr/>
    </dgm:pt>
    <dgm:pt modelId="{F1C6B118-0CC9-4FF5-A15F-8F87386C1FFC}" type="sibTrans" cxnId="{1734C5D4-7D71-48AD-AE7E-1443AA1E76C9}">
      <dgm:prSet/>
      <dgm:spPr/>
    </dgm:pt>
    <dgm:pt modelId="{8DD107D7-699D-49E3-A219-71C94B3E8D1B}">
      <dgm:prSet phldrT="[Text]"/>
      <dgm:spPr/>
      <dgm:t>
        <a:bodyPr/>
        <a:lstStyle/>
        <a:p>
          <a:r>
            <a:rPr lang="en-US" dirty="0" smtClean="0"/>
            <a:t>Show full path in address bar</a:t>
          </a:r>
          <a:endParaRPr lang="en-US" dirty="0" smtClean="0"/>
        </a:p>
      </dgm:t>
    </dgm:pt>
    <dgm:pt modelId="{147F7363-FBCF-4541-A6D4-A911965BE2D0}" type="parTrans" cxnId="{6BB3A9E9-3CFF-49A4-B980-4E2A6A12CFA8}">
      <dgm:prSet/>
      <dgm:spPr/>
    </dgm:pt>
    <dgm:pt modelId="{09292F9A-9CAC-45F0-A32C-DCF94DCCC048}" type="sibTrans" cxnId="{6BB3A9E9-3CFF-49A4-B980-4E2A6A12CFA8}">
      <dgm:prSet/>
      <dgm:spPr/>
    </dgm:pt>
    <dgm:pt modelId="{86FEE325-8B52-4050-8CF5-8E985EB47F9D}">
      <dgm:prSet phldrT="[Text]"/>
      <dgm:spPr/>
      <dgm:t>
        <a:bodyPr/>
        <a:lstStyle/>
        <a:p>
          <a:r>
            <a:rPr lang="en-US" dirty="0" smtClean="0"/>
            <a:t>Move preview image to right-hand side</a:t>
          </a:r>
          <a:endParaRPr lang="en-US" dirty="0" smtClean="0"/>
        </a:p>
      </dgm:t>
    </dgm:pt>
    <dgm:pt modelId="{3058B9F5-AD60-4E42-B0C8-C6857FE8EC7E}" type="parTrans" cxnId="{74F585FD-1561-43DC-993D-9543B765308D}">
      <dgm:prSet/>
      <dgm:spPr/>
    </dgm:pt>
    <dgm:pt modelId="{1258052E-1B50-4E8B-B1B9-0407F394E33F}" type="sibTrans" cxnId="{74F585FD-1561-43DC-993D-9543B765308D}">
      <dgm:prSet/>
      <dgm:spPr/>
    </dgm:pt>
    <dgm:pt modelId="{DD8E2C1B-A9E9-419A-8485-DA0166A3C0BC}">
      <dgm:prSet phldrT="[Text]"/>
      <dgm:spPr/>
      <dgm:t>
        <a:bodyPr/>
        <a:lstStyle/>
        <a:p>
          <a:r>
            <a:rPr lang="en-US" dirty="0" smtClean="0"/>
            <a:t>New preference </a:t>
          </a:r>
          <a:r>
            <a:rPr lang="en-US" dirty="0" err="1" smtClean="0"/>
            <a:t>iman.metacache.enabled</a:t>
          </a:r>
          <a:r>
            <a:rPr lang="en-US" dirty="0" smtClean="0"/>
            <a:t> only used with Tc9.1 (not Tc8.3)</a:t>
          </a:r>
          <a:endParaRPr lang="en-US" dirty="0"/>
        </a:p>
      </dgm:t>
    </dgm:pt>
    <dgm:pt modelId="{EAD12B8D-3E4B-48AA-AA24-C4B070AE6218}" type="parTrans" cxnId="{3155E66D-C1CA-4E14-9309-E01E00553AF1}">
      <dgm:prSet/>
      <dgm:spPr/>
    </dgm:pt>
    <dgm:pt modelId="{4C53C432-BD52-458F-B46D-3B4B162DB358}" type="sibTrans" cxnId="{3155E66D-C1CA-4E14-9309-E01E00553AF1}">
      <dgm:prSet/>
      <dgm:spPr/>
    </dgm:pt>
    <dgm:pt modelId="{E33F4DBE-27C7-4488-82BA-9975A5C9A77C}">
      <dgm:prSet phldrT="[Text]"/>
      <dgm:spPr/>
      <dgm:t>
        <a:bodyPr/>
        <a:lstStyle/>
        <a:p>
          <a:r>
            <a:rPr lang="en-US" dirty="0" smtClean="0"/>
            <a:t>Filter simplification and behavior changes</a:t>
          </a:r>
          <a:endParaRPr lang="en-US" dirty="0" smtClean="0"/>
        </a:p>
      </dgm:t>
    </dgm:pt>
    <dgm:pt modelId="{9C3F9DFB-E9DB-4B24-8832-46C53409C37F}" type="parTrans" cxnId="{6F2DF686-752F-470D-9E0B-B0619F1684D7}">
      <dgm:prSet/>
      <dgm:spPr/>
    </dgm:pt>
    <dgm:pt modelId="{7DE48D72-042F-4E18-8BEF-07EE0B24907B}" type="sibTrans" cxnId="{6F2DF686-752F-470D-9E0B-B0619F1684D7}">
      <dgm:prSet/>
      <dgm:spPr/>
    </dgm:pt>
    <dgm:pt modelId="{40A59C5D-6541-406B-8A30-E61C7D3220D2}">
      <dgm:prSet phldrT="[Text]"/>
      <dgm:spPr/>
      <dgm:t>
        <a:bodyPr/>
        <a:lstStyle/>
        <a:p>
          <a:r>
            <a:rPr lang="en-US" dirty="0" err="1" smtClean="0"/>
            <a:t>sw.manager.node.text</a:t>
          </a:r>
          <a:r>
            <a:rPr lang="en-US" dirty="0" smtClean="0"/>
            <a:t> defaults are changed for better synchronization between item  name and SW Description</a:t>
          </a:r>
          <a:endParaRPr lang="en-US" dirty="0" smtClean="0"/>
        </a:p>
      </dgm:t>
    </dgm:pt>
    <dgm:pt modelId="{CED18E46-D10A-4E53-8B5C-3244F4F80119}" type="parTrans" cxnId="{41E7FA18-CD1D-49AE-ADB9-0E2C0A7F085A}">
      <dgm:prSet/>
      <dgm:spPr/>
    </dgm:pt>
    <dgm:pt modelId="{56EEA0BC-EB9D-457F-AFAE-FF631CF924E8}" type="sibTrans" cxnId="{41E7FA18-CD1D-49AE-ADB9-0E2C0A7F085A}">
      <dgm:prSet/>
      <dgm:spPr/>
    </dgm:pt>
    <dgm:pt modelId="{2D631511-2904-4FD8-A794-81FEF50B0750}">
      <dgm:prSet phldrT="[Text]"/>
      <dgm:spPr/>
      <dgm:t>
        <a:bodyPr/>
        <a:lstStyle/>
        <a:p>
          <a:r>
            <a:rPr lang="en-US" dirty="0" smtClean="0"/>
            <a:t>To support update, checkout, replace, etc. on lightweight models </a:t>
          </a:r>
          <a:endParaRPr lang="en-US" dirty="0"/>
        </a:p>
      </dgm:t>
    </dgm:pt>
    <dgm:pt modelId="{0015A9D4-2130-4C6E-856C-33DC61C1D3C7}" type="parTrans" cxnId="{D93ED8A7-616D-451D-88CA-339D7EF50D10}">
      <dgm:prSet/>
      <dgm:spPr/>
    </dgm:pt>
    <dgm:pt modelId="{AF9A46DA-6AC5-4376-BBA2-9A174E8C35D1}" type="sibTrans" cxnId="{D93ED8A7-616D-451D-88CA-339D7EF50D10}">
      <dgm:prSet/>
      <dgm:spPr/>
    </dgm:pt>
    <dgm:pt modelId="{093E6874-050E-4498-AC27-8B93C2501255}">
      <dgm:prSet phldrT="[Text]"/>
      <dgm:spPr/>
      <dgm:t>
        <a:bodyPr/>
        <a:lstStyle/>
        <a:p>
          <a:r>
            <a:rPr lang="en-US" dirty="0" smtClean="0">
              <a:solidFill>
                <a:schemeClr val="tx1"/>
              </a:solidFill>
            </a:rPr>
            <a:t>Configuration JTs no longer require special XML syntax</a:t>
          </a:r>
          <a:endParaRPr lang="en-US" dirty="0" smtClean="0">
            <a:solidFill>
              <a:schemeClr val="tx1"/>
            </a:solidFill>
          </a:endParaRPr>
        </a:p>
      </dgm:t>
    </dgm:pt>
    <dgm:pt modelId="{15153AFA-0212-4171-B754-CB07EE3E79C3}" type="parTrans" cxnId="{FCCA00F1-4833-4864-8B3A-1CA4D2F95CB8}">
      <dgm:prSet/>
      <dgm:spPr/>
    </dgm:pt>
    <dgm:pt modelId="{B700ED0A-4B4A-4D41-B263-9132F2BBBF97}" type="sibTrans" cxnId="{FCCA00F1-4833-4864-8B3A-1CA4D2F95CB8}">
      <dgm:prSet/>
      <dgm:spPr/>
    </dgm:pt>
    <dgm:pt modelId="{DD726524-3D0F-4C5F-82A6-021ED8812DF2}">
      <dgm:prSet phldrT="[Text]"/>
      <dgm:spPr/>
      <dgm:t>
        <a:bodyPr/>
        <a:lstStyle/>
        <a:p>
          <a:r>
            <a:rPr lang="en-US" dirty="0" err="1" smtClean="0">
              <a:solidFill>
                <a:schemeClr val="tx1"/>
              </a:solidFill>
            </a:rPr>
            <a:t>Iman.autorevise.configuration</a:t>
          </a:r>
          <a:r>
            <a:rPr lang="en-US" dirty="0" smtClean="0">
              <a:solidFill>
                <a:schemeClr val="tx1"/>
              </a:solidFill>
            </a:rPr>
            <a:t> defaulted to prompt</a:t>
          </a:r>
          <a:endParaRPr lang="en-US" dirty="0" smtClean="0">
            <a:solidFill>
              <a:schemeClr val="tx1"/>
            </a:solidFill>
          </a:endParaRPr>
        </a:p>
      </dgm:t>
    </dgm:pt>
    <dgm:pt modelId="{A3AED428-702F-4FBB-AFC6-3FD86B0903AA}" type="parTrans" cxnId="{1FE06930-EAE5-417A-868C-4175A06FF467}">
      <dgm:prSet/>
      <dgm:spPr/>
    </dgm:pt>
    <dgm:pt modelId="{471CAD8D-461D-44F7-B34E-3C22ED234F62}" type="sibTrans" cxnId="{1FE06930-EAE5-417A-868C-4175A06FF467}">
      <dgm:prSet/>
      <dgm:spPr/>
    </dgm:pt>
    <dgm:pt modelId="{0B98F058-0F9E-43F5-9BB1-7C3BF2CE1CAF}">
      <dgm:prSet phldrT="[Text]"/>
      <dgm:spPr/>
      <dgm:t>
        <a:bodyPr/>
        <a:lstStyle/>
        <a:p>
          <a:r>
            <a:rPr lang="en-US" dirty="0" smtClean="0">
              <a:solidFill>
                <a:schemeClr val="tx1"/>
              </a:solidFill>
            </a:rPr>
            <a:t>BOM mapping default direction is now </a:t>
          </a:r>
          <a:r>
            <a:rPr lang="en-US" dirty="0" err="1" smtClean="0">
              <a:solidFill>
                <a:schemeClr val="tx1"/>
              </a:solidFill>
            </a:rPr>
            <a:t>pdmtocad</a:t>
          </a:r>
          <a:r>
            <a:rPr lang="en-US" dirty="0" smtClean="0">
              <a:solidFill>
                <a:schemeClr val="tx1"/>
              </a:solidFill>
            </a:rPr>
            <a:t>, not </a:t>
          </a:r>
          <a:r>
            <a:rPr lang="en-US" dirty="0" err="1" smtClean="0">
              <a:solidFill>
                <a:schemeClr val="tx1"/>
              </a:solidFill>
            </a:rPr>
            <a:t>cadtopdm</a:t>
          </a:r>
          <a:endParaRPr lang="en-US" dirty="0" smtClean="0">
            <a:solidFill>
              <a:schemeClr val="tx1"/>
            </a:solidFill>
          </a:endParaRPr>
        </a:p>
      </dgm:t>
    </dgm:pt>
    <dgm:pt modelId="{61A1DD00-063F-4A81-8992-CC2528AEE5C8}" type="parTrans" cxnId="{FFDB4534-C894-4D37-B14C-C77F8B3FD2DF}">
      <dgm:prSet/>
      <dgm:spPr/>
    </dgm:pt>
    <dgm:pt modelId="{42614881-0D80-46E1-94E7-CA22E0226604}" type="sibTrans" cxnId="{FFDB4534-C894-4D37-B14C-C77F8B3FD2DF}">
      <dgm:prSet/>
      <dgm:spPr/>
    </dgm:pt>
    <dgm:pt modelId="{2F1E661B-407B-42F7-A092-3EE26741E746}">
      <dgm:prSet phldrT="[Text]"/>
      <dgm:spPr/>
      <dgm:t>
        <a:bodyPr/>
        <a:lstStyle/>
        <a:p>
          <a:r>
            <a:rPr lang="en-US" dirty="0" smtClean="0"/>
            <a:t>Drawings under same item rev are no longer automatically included – only when </a:t>
          </a:r>
          <a:r>
            <a:rPr lang="en-US" b="1" dirty="0" smtClean="0"/>
            <a:t>Include Drawings </a:t>
          </a:r>
          <a:r>
            <a:rPr lang="en-US" dirty="0" smtClean="0"/>
            <a:t>is used</a:t>
          </a:r>
          <a:endParaRPr lang="en-US" dirty="0" smtClean="0"/>
        </a:p>
      </dgm:t>
    </dgm:pt>
    <dgm:pt modelId="{9C16BF77-9CAD-4DE7-9A1D-9D10A9B731A2}" type="parTrans" cxnId="{483A744A-D54D-4526-A487-0B6104C935DA}">
      <dgm:prSet/>
      <dgm:spPr/>
    </dgm:pt>
    <dgm:pt modelId="{38B1BF6A-1130-434D-A13F-08982FAA2CC9}" type="sibTrans" cxnId="{483A744A-D54D-4526-A487-0B6104C935DA}">
      <dgm:prSet/>
      <dgm:spPr/>
    </dgm:pt>
    <dgm:pt modelId="{E04E01D5-ECA8-4D15-A25D-342DEA10EFCA}" type="pres">
      <dgm:prSet presAssocID="{2CB9B922-D4C5-4C64-AB11-51340F97DE08}" presName="linear" presStyleCnt="0">
        <dgm:presLayoutVars>
          <dgm:dir/>
          <dgm:resizeHandles val="exact"/>
        </dgm:presLayoutVars>
      </dgm:prSet>
      <dgm:spPr/>
      <dgm:t>
        <a:bodyPr/>
        <a:lstStyle/>
        <a:p>
          <a:endParaRPr lang="en-US"/>
        </a:p>
      </dgm:t>
    </dgm:pt>
    <dgm:pt modelId="{C5884050-3004-4EA1-AE78-6F5230967664}" type="pres">
      <dgm:prSet presAssocID="{80CF1AD8-6D2F-486B-BABE-DBFDFD9A67ED}" presName="comp" presStyleCnt="0"/>
      <dgm:spPr/>
    </dgm:pt>
    <dgm:pt modelId="{998AF0C6-A1F8-43FD-8354-827BD2760B0F}" type="pres">
      <dgm:prSet presAssocID="{80CF1AD8-6D2F-486B-BABE-DBFDFD9A67ED}" presName="box" presStyleLbl="node1" presStyleIdx="0" presStyleCnt="3"/>
      <dgm:spPr/>
      <dgm:t>
        <a:bodyPr/>
        <a:lstStyle/>
        <a:p>
          <a:endParaRPr lang="en-US"/>
        </a:p>
      </dgm:t>
    </dgm:pt>
    <dgm:pt modelId="{EFEA8772-3885-4942-9514-178639AFDD92}" type="pres">
      <dgm:prSet presAssocID="{80CF1AD8-6D2F-486B-BABE-DBFDFD9A67ED}" presName="img" presStyleLbl="fgImgPlace1" presStyleIdx="0" presStyleCnt="3"/>
      <dgm:spPr>
        <a:blipFill rotWithShape="1">
          <a:blip xmlns:r="http://schemas.openxmlformats.org/officeDocument/2006/relationships" r:embed="rId1"/>
          <a:stretch>
            <a:fillRect/>
          </a:stretch>
        </a:blipFill>
      </dgm:spPr>
      <dgm:t>
        <a:bodyPr/>
        <a:lstStyle/>
        <a:p>
          <a:endParaRPr lang="en-US"/>
        </a:p>
      </dgm:t>
    </dgm:pt>
    <dgm:pt modelId="{2FD001DD-6564-4F49-BB39-EEE1E4E1325E}" type="pres">
      <dgm:prSet presAssocID="{80CF1AD8-6D2F-486B-BABE-DBFDFD9A67ED}" presName="text" presStyleLbl="node1" presStyleIdx="0" presStyleCnt="3">
        <dgm:presLayoutVars>
          <dgm:bulletEnabled val="1"/>
        </dgm:presLayoutVars>
      </dgm:prSet>
      <dgm:spPr/>
      <dgm:t>
        <a:bodyPr/>
        <a:lstStyle/>
        <a:p>
          <a:endParaRPr lang="en-US"/>
        </a:p>
      </dgm:t>
    </dgm:pt>
    <dgm:pt modelId="{A61DA1E8-38EE-4B18-B59F-9215465573CD}" type="pres">
      <dgm:prSet presAssocID="{3C5F7D07-2224-469C-9939-5187A408179E}" presName="spacer" presStyleCnt="0"/>
      <dgm:spPr/>
    </dgm:pt>
    <dgm:pt modelId="{CC530072-A0AC-4CFF-BC3A-A797388A6367}" type="pres">
      <dgm:prSet presAssocID="{62E8A2A1-5F37-41E6-BC73-63F4EC491F61}" presName="comp" presStyleCnt="0"/>
      <dgm:spPr/>
    </dgm:pt>
    <dgm:pt modelId="{4383B84C-C6E8-4ECE-A33D-9B0BFEBCDF80}" type="pres">
      <dgm:prSet presAssocID="{62E8A2A1-5F37-41E6-BC73-63F4EC491F61}" presName="box" presStyleLbl="node1" presStyleIdx="1" presStyleCnt="3"/>
      <dgm:spPr/>
      <dgm:t>
        <a:bodyPr/>
        <a:lstStyle/>
        <a:p>
          <a:endParaRPr lang="en-US"/>
        </a:p>
      </dgm:t>
    </dgm:pt>
    <dgm:pt modelId="{6F20697A-27B3-4A50-8BC7-939F701045A2}" type="pres">
      <dgm:prSet presAssocID="{62E8A2A1-5F37-41E6-BC73-63F4EC491F61}" presName="img" presStyleLbl="fgImgPlace1" presStyleIdx="1" presStyleCnt="3"/>
      <dgm:spPr>
        <a:blipFill rotWithShape="1">
          <a:blip xmlns:r="http://schemas.openxmlformats.org/officeDocument/2006/relationships" r:embed="rId2"/>
          <a:stretch>
            <a:fillRect/>
          </a:stretch>
        </a:blipFill>
      </dgm:spPr>
      <dgm:t>
        <a:bodyPr/>
        <a:lstStyle/>
        <a:p>
          <a:endParaRPr lang="en-US"/>
        </a:p>
      </dgm:t>
    </dgm:pt>
    <dgm:pt modelId="{7EDDDF82-DAB0-46B8-BDDF-D76C8F05511C}" type="pres">
      <dgm:prSet presAssocID="{62E8A2A1-5F37-41E6-BC73-63F4EC491F61}" presName="text" presStyleLbl="node1" presStyleIdx="1" presStyleCnt="3">
        <dgm:presLayoutVars>
          <dgm:bulletEnabled val="1"/>
        </dgm:presLayoutVars>
      </dgm:prSet>
      <dgm:spPr/>
      <dgm:t>
        <a:bodyPr/>
        <a:lstStyle/>
        <a:p>
          <a:endParaRPr lang="en-US"/>
        </a:p>
      </dgm:t>
    </dgm:pt>
    <dgm:pt modelId="{4AE4E91F-A843-44B0-97D0-1C9949F15A7F}" type="pres">
      <dgm:prSet presAssocID="{8BA00E01-8CA5-491A-8EFB-3C4CE4A9F9D8}" presName="spacer" presStyleCnt="0"/>
      <dgm:spPr/>
    </dgm:pt>
    <dgm:pt modelId="{4AA740B8-1FFF-49D6-B661-E4B0F3C640F2}" type="pres">
      <dgm:prSet presAssocID="{B137ECC8-4AD9-4A2E-8E6E-B1A75B00D533}" presName="comp" presStyleCnt="0"/>
      <dgm:spPr/>
    </dgm:pt>
    <dgm:pt modelId="{824AEAF6-434B-4101-B2FE-D85B4332DEB0}" type="pres">
      <dgm:prSet presAssocID="{B137ECC8-4AD9-4A2E-8E6E-B1A75B00D533}" presName="box" presStyleLbl="node1" presStyleIdx="2" presStyleCnt="3"/>
      <dgm:spPr/>
      <dgm:t>
        <a:bodyPr/>
        <a:lstStyle/>
        <a:p>
          <a:endParaRPr lang="en-US"/>
        </a:p>
      </dgm:t>
    </dgm:pt>
    <dgm:pt modelId="{615A3CD4-311B-4954-AF2B-A07533B6192C}" type="pres">
      <dgm:prSet presAssocID="{B137ECC8-4AD9-4A2E-8E6E-B1A75B00D533}" presName="img" presStyleLbl="fgImgPlace1" presStyleIdx="2" presStyleCnt="3"/>
      <dgm:spPr>
        <a:blipFill rotWithShape="1">
          <a:blip xmlns:r="http://schemas.openxmlformats.org/officeDocument/2006/relationships" r:embed="rId3"/>
          <a:stretch>
            <a:fillRect/>
          </a:stretch>
        </a:blipFill>
      </dgm:spPr>
      <dgm:t>
        <a:bodyPr/>
        <a:lstStyle/>
        <a:p>
          <a:endParaRPr lang="en-US"/>
        </a:p>
      </dgm:t>
    </dgm:pt>
    <dgm:pt modelId="{5D66CC1F-6451-41BE-AEC5-294A9BB54513}" type="pres">
      <dgm:prSet presAssocID="{B137ECC8-4AD9-4A2E-8E6E-B1A75B00D533}" presName="text" presStyleLbl="node1" presStyleIdx="2" presStyleCnt="3">
        <dgm:presLayoutVars>
          <dgm:bulletEnabled val="1"/>
        </dgm:presLayoutVars>
      </dgm:prSet>
      <dgm:spPr/>
      <dgm:t>
        <a:bodyPr/>
        <a:lstStyle/>
        <a:p>
          <a:endParaRPr lang="en-US"/>
        </a:p>
      </dgm:t>
    </dgm:pt>
  </dgm:ptLst>
  <dgm:cxnLst>
    <dgm:cxn modelId="{F383F298-7565-4614-A679-0332CD6D0624}" type="presOf" srcId="{53402189-32F9-459E-85AE-1662A5FA0FB1}" destId="{7EDDDF82-DAB0-46B8-BDDF-D76C8F05511C}" srcOrd="1" destOrd="1" presId="urn:microsoft.com/office/officeart/2005/8/layout/vList4"/>
    <dgm:cxn modelId="{0405B8B7-2E9D-4EC5-A006-0CF5084B7DE4}" type="presOf" srcId="{A03F2B55-BAF5-49D1-B6F9-212566DCA7BC}" destId="{5D66CC1F-6451-41BE-AEC5-294A9BB54513}" srcOrd="1" destOrd="5" presId="urn:microsoft.com/office/officeart/2005/8/layout/vList4"/>
    <dgm:cxn modelId="{483A744A-D54D-4526-A487-0B6104C935DA}" srcId="{E33F4DBE-27C7-4488-82BA-9975A5C9A77C}" destId="{2F1E661B-407B-42F7-A092-3EE26741E746}" srcOrd="0" destOrd="0" parTransId="{9C16BF77-9CAD-4DE7-9A1D-9D10A9B731A2}" sibTransId="{38B1BF6A-1130-434D-A13F-08982FAA2CC9}"/>
    <dgm:cxn modelId="{1734C5D4-7D71-48AD-AE7E-1443AA1E76C9}" srcId="{62E8A2A1-5F37-41E6-BC73-63F4EC491F61}" destId="{B45DF920-68BC-4554-8B69-6762AE0AC52B}" srcOrd="1" destOrd="0" parTransId="{6FA6EF63-5739-403B-ABF4-530E1DF7BB56}" sibTransId="{F1C6B118-0CC9-4FF5-A15F-8F87386C1FFC}"/>
    <dgm:cxn modelId="{2AD8B410-F99B-4A05-8952-FD75BB4022A6}" type="presOf" srcId="{DD726524-3D0F-4C5F-82A6-021ED8812DF2}" destId="{5D66CC1F-6451-41BE-AEC5-294A9BB54513}" srcOrd="1" destOrd="3" presId="urn:microsoft.com/office/officeart/2005/8/layout/vList4"/>
    <dgm:cxn modelId="{FCCA00F1-4833-4864-8B3A-1CA4D2F95CB8}" srcId="{B137ECC8-4AD9-4A2E-8E6E-B1A75B00D533}" destId="{093E6874-050E-4498-AC27-8B93C2501255}" srcOrd="1" destOrd="0" parTransId="{15153AFA-0212-4171-B754-CB07EE3E79C3}" sibTransId="{B700ED0A-4B4A-4D41-B263-9132F2BBBF97}"/>
    <dgm:cxn modelId="{021CCD10-7CCC-4653-BDF4-EF3026BA8774}" type="presOf" srcId="{E1721C9E-78DE-43B0-89AD-BB24F8CEBCC3}" destId="{2FD001DD-6564-4F49-BB39-EEE1E4E1325E}" srcOrd="1" destOrd="2" presId="urn:microsoft.com/office/officeart/2005/8/layout/vList4"/>
    <dgm:cxn modelId="{39ED08F6-1122-4807-A7B3-319866EBE9EA}" type="presOf" srcId="{DD726524-3D0F-4C5F-82A6-021ED8812DF2}" destId="{824AEAF6-434B-4101-B2FE-D85B4332DEB0}" srcOrd="0" destOrd="3" presId="urn:microsoft.com/office/officeart/2005/8/layout/vList4"/>
    <dgm:cxn modelId="{D3BDF3DC-0EEF-4EAF-A25D-60969F4553FC}" type="presOf" srcId="{86FEE325-8B52-4050-8CF5-8E985EB47F9D}" destId="{7EDDDF82-DAB0-46B8-BDDF-D76C8F05511C}" srcOrd="1" destOrd="4" presId="urn:microsoft.com/office/officeart/2005/8/layout/vList4"/>
    <dgm:cxn modelId="{DB6CD5CE-BE92-49D0-9E8B-4D52EEDAD95D}" type="presOf" srcId="{B137ECC8-4AD9-4A2E-8E6E-B1A75B00D533}" destId="{824AEAF6-434B-4101-B2FE-D85B4332DEB0}" srcOrd="0" destOrd="0" presId="urn:microsoft.com/office/officeart/2005/8/layout/vList4"/>
    <dgm:cxn modelId="{C746A45E-AB56-4E0A-A007-DB2A19E2A40B}" type="presOf" srcId="{147112D6-31E3-4490-B135-C8254FC46BBF}" destId="{998AF0C6-A1F8-43FD-8354-827BD2760B0F}" srcOrd="0" destOrd="1" presId="urn:microsoft.com/office/officeart/2005/8/layout/vList4"/>
    <dgm:cxn modelId="{27B21F95-CDF0-431C-A876-E60119A97DC1}" srcId="{B137ECC8-4AD9-4A2E-8E6E-B1A75B00D533}" destId="{A03F2B55-BAF5-49D1-B6F9-212566DCA7BC}" srcOrd="4" destOrd="0" parTransId="{9D26C40B-14D7-4519-8015-D3F311F415C4}" sibTransId="{910C1BFD-26C8-42B2-84C5-B32678C480F7}"/>
    <dgm:cxn modelId="{C5229C27-1E21-46D6-81CE-BFA66712736F}" type="presOf" srcId="{CF660420-6C9A-4C80-A502-F7C1B5E6CE6B}" destId="{824AEAF6-434B-4101-B2FE-D85B4332DEB0}" srcOrd="0" destOrd="1" presId="urn:microsoft.com/office/officeart/2005/8/layout/vList4"/>
    <dgm:cxn modelId="{9C24D712-451B-455A-BD47-B29CD39F8171}" srcId="{80CF1AD8-6D2F-486B-BABE-DBFDFD9A67ED}" destId="{E444DCB5-B838-4BCA-86BA-67C7C11EFA6B}" srcOrd="2" destOrd="0" parTransId="{0E032A3E-7459-4DB9-AB7F-1A1B2A2EFEDF}" sibTransId="{28BF3813-6DA0-45CE-982C-7D83B89CC6F4}"/>
    <dgm:cxn modelId="{C504F0DC-774C-44C8-BE0A-32B3DDF74E6D}" type="presOf" srcId="{093E6874-050E-4498-AC27-8B93C2501255}" destId="{824AEAF6-434B-4101-B2FE-D85B4332DEB0}" srcOrd="0" destOrd="2" presId="urn:microsoft.com/office/officeart/2005/8/layout/vList4"/>
    <dgm:cxn modelId="{3A889F5E-5E57-4CC2-8F1C-690AA27B3788}" type="presOf" srcId="{E444DCB5-B838-4BCA-86BA-67C7C11EFA6B}" destId="{2FD001DD-6564-4F49-BB39-EEE1E4E1325E}" srcOrd="1" destOrd="4" presId="urn:microsoft.com/office/officeart/2005/8/layout/vList4"/>
    <dgm:cxn modelId="{ED9A7859-FFC8-410A-85F9-5B13397F1DEA}" type="presOf" srcId="{B45DF920-68BC-4554-8B69-6762AE0AC52B}" destId="{4383B84C-C6E8-4ECE-A33D-9B0BFEBCDF80}" srcOrd="0" destOrd="2" presId="urn:microsoft.com/office/officeart/2005/8/layout/vList4"/>
    <dgm:cxn modelId="{E3785517-BE55-47EF-B28C-1F5BCD263813}" type="presOf" srcId="{40A59C5D-6541-406B-8A30-E61C7D3220D2}" destId="{4383B84C-C6E8-4ECE-A33D-9B0BFEBCDF80}" srcOrd="0" destOrd="7" presId="urn:microsoft.com/office/officeart/2005/8/layout/vList4"/>
    <dgm:cxn modelId="{C451CCED-4765-4DE4-B876-1B3B3386B9EF}" type="presOf" srcId="{DD8E2C1B-A9E9-419A-8485-DA0166A3C0BC}" destId="{998AF0C6-A1F8-43FD-8354-827BD2760B0F}" srcOrd="0" destOrd="5" presId="urn:microsoft.com/office/officeart/2005/8/layout/vList4"/>
    <dgm:cxn modelId="{1FE06930-EAE5-417A-868C-4175A06FF467}" srcId="{B137ECC8-4AD9-4A2E-8E6E-B1A75B00D533}" destId="{DD726524-3D0F-4C5F-82A6-021ED8812DF2}" srcOrd="2" destOrd="0" parTransId="{A3AED428-702F-4FBB-AFC6-3FD86B0903AA}" sibTransId="{471CAD8D-461D-44F7-B34E-3C22ED234F62}"/>
    <dgm:cxn modelId="{9ADE8774-5094-4358-ADD2-4B26D8740E60}" type="presOf" srcId="{40A59C5D-6541-406B-8A30-E61C7D3220D2}" destId="{7EDDDF82-DAB0-46B8-BDDF-D76C8F05511C}" srcOrd="1" destOrd="7" presId="urn:microsoft.com/office/officeart/2005/8/layout/vList4"/>
    <dgm:cxn modelId="{ABD4EAE1-62B3-42E9-8F60-0CBF51891224}" type="presOf" srcId="{DD8E2C1B-A9E9-419A-8485-DA0166A3C0BC}" destId="{2FD001DD-6564-4F49-BB39-EEE1E4E1325E}" srcOrd="1" destOrd="5" presId="urn:microsoft.com/office/officeart/2005/8/layout/vList4"/>
    <dgm:cxn modelId="{E8B39A32-29AF-41F3-96F1-8B2A698FEAFF}" type="presOf" srcId="{2D631511-2904-4FD8-A794-81FEF50B0750}" destId="{998AF0C6-A1F8-43FD-8354-827BD2760B0F}" srcOrd="0" destOrd="3" presId="urn:microsoft.com/office/officeart/2005/8/layout/vList4"/>
    <dgm:cxn modelId="{89D49674-B329-4A95-93B3-A6B06155EDAD}" type="presOf" srcId="{80CF1AD8-6D2F-486B-BABE-DBFDFD9A67ED}" destId="{998AF0C6-A1F8-43FD-8354-827BD2760B0F}" srcOrd="0" destOrd="0" presId="urn:microsoft.com/office/officeart/2005/8/layout/vList4"/>
    <dgm:cxn modelId="{6F2DF686-752F-470D-9E0B-B0619F1684D7}" srcId="{62E8A2A1-5F37-41E6-BC73-63F4EC491F61}" destId="{E33F4DBE-27C7-4488-82BA-9975A5C9A77C}" srcOrd="2" destOrd="0" parTransId="{9C3F9DFB-E9DB-4B24-8832-46C53409C37F}" sibTransId="{7DE48D72-042F-4E18-8BEF-07EE0B24907B}"/>
    <dgm:cxn modelId="{DD6DC793-313C-4211-B953-4B2799C0E8BB}" type="presOf" srcId="{A03F2B55-BAF5-49D1-B6F9-212566DCA7BC}" destId="{824AEAF6-434B-4101-B2FE-D85B4332DEB0}" srcOrd="0" destOrd="5" presId="urn:microsoft.com/office/officeart/2005/8/layout/vList4"/>
    <dgm:cxn modelId="{74F585FD-1561-43DC-993D-9543B765308D}" srcId="{B45DF920-68BC-4554-8B69-6762AE0AC52B}" destId="{86FEE325-8B52-4050-8CF5-8E985EB47F9D}" srcOrd="1" destOrd="0" parTransId="{3058B9F5-AD60-4E42-B0C8-C6857FE8EC7E}" sibTransId="{1258052E-1B50-4E8B-B1B9-0407F394E33F}"/>
    <dgm:cxn modelId="{763BBA0E-4001-4825-A286-4F1BAC0E8FF6}" type="presOf" srcId="{147112D6-31E3-4490-B135-C8254FC46BBF}" destId="{2FD001DD-6564-4F49-BB39-EEE1E4E1325E}" srcOrd="1" destOrd="1" presId="urn:microsoft.com/office/officeart/2005/8/layout/vList4"/>
    <dgm:cxn modelId="{41E7FA18-CD1D-49AE-ADB9-0E2C0A7F085A}" srcId="{62E8A2A1-5F37-41E6-BC73-63F4EC491F61}" destId="{40A59C5D-6541-406B-8A30-E61C7D3220D2}" srcOrd="3" destOrd="0" parTransId="{CED18E46-D10A-4E53-8B5C-3244F4F80119}" sibTransId="{56EEA0BC-EB9D-457F-AFAE-FF631CF924E8}"/>
    <dgm:cxn modelId="{7D09FAA5-A13C-481B-891D-F6C085B9A86C}" type="presOf" srcId="{E444DCB5-B838-4BCA-86BA-67C7C11EFA6B}" destId="{998AF0C6-A1F8-43FD-8354-827BD2760B0F}" srcOrd="0" destOrd="4" presId="urn:microsoft.com/office/officeart/2005/8/layout/vList4"/>
    <dgm:cxn modelId="{DC1C6A52-9E43-4E0E-B04E-6838B0D2C6B3}" type="presOf" srcId="{62E8A2A1-5F37-41E6-BC73-63F4EC491F61}" destId="{4383B84C-C6E8-4ECE-A33D-9B0BFEBCDF80}" srcOrd="0" destOrd="0" presId="urn:microsoft.com/office/officeart/2005/8/layout/vList4"/>
    <dgm:cxn modelId="{0779A27F-E0D9-400C-8661-D3975FCD8E57}" type="presOf" srcId="{80CF1AD8-6D2F-486B-BABE-DBFDFD9A67ED}" destId="{2FD001DD-6564-4F49-BB39-EEE1E4E1325E}" srcOrd="1" destOrd="0" presId="urn:microsoft.com/office/officeart/2005/8/layout/vList4"/>
    <dgm:cxn modelId="{585A5F85-F749-4D77-87EA-067A9EF7DD82}" type="presOf" srcId="{8DD107D7-699D-49E3-A219-71C94B3E8D1B}" destId="{4383B84C-C6E8-4ECE-A33D-9B0BFEBCDF80}" srcOrd="0" destOrd="3" presId="urn:microsoft.com/office/officeart/2005/8/layout/vList4"/>
    <dgm:cxn modelId="{F0CF45E2-1904-4968-9437-4E4B6F3A6260}" type="presOf" srcId="{53402189-32F9-459E-85AE-1662A5FA0FB1}" destId="{4383B84C-C6E8-4ECE-A33D-9B0BFEBCDF80}" srcOrd="0" destOrd="1" presId="urn:microsoft.com/office/officeart/2005/8/layout/vList4"/>
    <dgm:cxn modelId="{A66F0236-3944-47C1-AAB1-D9D3F909007D}" srcId="{80CF1AD8-6D2F-486B-BABE-DBFDFD9A67ED}" destId="{147112D6-31E3-4490-B135-C8254FC46BBF}" srcOrd="0" destOrd="0" parTransId="{D5BF4587-676B-42C2-8149-745394A76137}" sibTransId="{943F5E2E-F4D6-48A9-B064-998EDECA1907}"/>
    <dgm:cxn modelId="{6BB3A9E9-3CFF-49A4-B980-4E2A6A12CFA8}" srcId="{B45DF920-68BC-4554-8B69-6762AE0AC52B}" destId="{8DD107D7-699D-49E3-A219-71C94B3E8D1B}" srcOrd="0" destOrd="0" parTransId="{147F7363-FBCF-4541-A6D4-A911965BE2D0}" sibTransId="{09292F9A-9CAC-45F0-A32C-DCF94DCCC048}"/>
    <dgm:cxn modelId="{ED8BA3A4-8EF0-42F3-BB9B-47F9537452F0}" type="presOf" srcId="{CF660420-6C9A-4C80-A502-F7C1B5E6CE6B}" destId="{5D66CC1F-6451-41BE-AEC5-294A9BB54513}" srcOrd="1" destOrd="1" presId="urn:microsoft.com/office/officeart/2005/8/layout/vList4"/>
    <dgm:cxn modelId="{E8954B8A-0B06-47A0-AC04-C7418E730742}" srcId="{80CF1AD8-6D2F-486B-BABE-DBFDFD9A67ED}" destId="{E1721C9E-78DE-43B0-89AD-BB24F8CEBCC3}" srcOrd="1" destOrd="0" parTransId="{55FE2ABD-0C60-401A-84A5-9E785C3D0A61}" sibTransId="{4920638E-E95E-435D-BE4A-07065D8A86FD}"/>
    <dgm:cxn modelId="{FF27F67D-C760-4D0B-AC8F-872FDD7F4C2C}" srcId="{B137ECC8-4AD9-4A2E-8E6E-B1A75B00D533}" destId="{CF660420-6C9A-4C80-A502-F7C1B5E6CE6B}" srcOrd="0" destOrd="0" parTransId="{5966B8D1-79B9-4603-B5F5-CEDE398EA7CD}" sibTransId="{801E264C-D456-4334-A95B-E5E0725171AB}"/>
    <dgm:cxn modelId="{5FAEE645-3AAB-4E0B-BDC6-C1A2FED449B5}" type="presOf" srcId="{0B98F058-0F9E-43F5-9BB1-7C3BF2CE1CAF}" destId="{5D66CC1F-6451-41BE-AEC5-294A9BB54513}" srcOrd="1" destOrd="4" presId="urn:microsoft.com/office/officeart/2005/8/layout/vList4"/>
    <dgm:cxn modelId="{05864F28-10D7-421E-8247-FDE4AD61614A}" type="presOf" srcId="{62E8A2A1-5F37-41E6-BC73-63F4EC491F61}" destId="{7EDDDF82-DAB0-46B8-BDDF-D76C8F05511C}" srcOrd="1" destOrd="0" presId="urn:microsoft.com/office/officeart/2005/8/layout/vList4"/>
    <dgm:cxn modelId="{6F9C5190-D926-4411-ADAA-2013E799DB4E}" type="presOf" srcId="{2CB9B922-D4C5-4C64-AB11-51340F97DE08}" destId="{E04E01D5-ECA8-4D15-A25D-342DEA10EFCA}" srcOrd="0" destOrd="0" presId="urn:microsoft.com/office/officeart/2005/8/layout/vList4"/>
    <dgm:cxn modelId="{1F687A9C-6542-4A7C-8745-8712BAF54DD3}" type="presOf" srcId="{E33F4DBE-27C7-4488-82BA-9975A5C9A77C}" destId="{4383B84C-C6E8-4ECE-A33D-9B0BFEBCDF80}" srcOrd="0" destOrd="5" presId="urn:microsoft.com/office/officeart/2005/8/layout/vList4"/>
    <dgm:cxn modelId="{EC4611D1-87E9-4F47-ABF2-192CCD0D624D}" srcId="{2CB9B922-D4C5-4C64-AB11-51340F97DE08}" destId="{80CF1AD8-6D2F-486B-BABE-DBFDFD9A67ED}" srcOrd="0" destOrd="0" parTransId="{4CBFE436-1036-4B74-99EA-01D4530C41A9}" sibTransId="{3C5F7D07-2224-469C-9939-5187A408179E}"/>
    <dgm:cxn modelId="{96167741-7E17-4D2B-B98B-11EAC6337B60}" type="presOf" srcId="{E33F4DBE-27C7-4488-82BA-9975A5C9A77C}" destId="{7EDDDF82-DAB0-46B8-BDDF-D76C8F05511C}" srcOrd="1" destOrd="5" presId="urn:microsoft.com/office/officeart/2005/8/layout/vList4"/>
    <dgm:cxn modelId="{9D011884-8DC1-4BA5-9415-A75EDA59ACC3}" srcId="{62E8A2A1-5F37-41E6-BC73-63F4EC491F61}" destId="{53402189-32F9-459E-85AE-1662A5FA0FB1}" srcOrd="0" destOrd="0" parTransId="{998723FE-4C7F-43E3-97FE-27689F812580}" sibTransId="{00728F59-B03C-462E-AF50-0D2999E85D7B}"/>
    <dgm:cxn modelId="{D93ED8A7-616D-451D-88CA-339D7EF50D10}" srcId="{E1721C9E-78DE-43B0-89AD-BB24F8CEBCC3}" destId="{2D631511-2904-4FD8-A794-81FEF50B0750}" srcOrd="0" destOrd="0" parTransId="{0015A9D4-2130-4C6E-856C-33DC61C1D3C7}" sibTransId="{AF9A46DA-6AC5-4376-BBA2-9A174E8C35D1}"/>
    <dgm:cxn modelId="{24BC703E-BCD6-4C63-8616-5AE5D9AAF77D}" type="presOf" srcId="{2D631511-2904-4FD8-A794-81FEF50B0750}" destId="{2FD001DD-6564-4F49-BB39-EEE1E4E1325E}" srcOrd="1" destOrd="3" presId="urn:microsoft.com/office/officeart/2005/8/layout/vList4"/>
    <dgm:cxn modelId="{14EF2417-5B3A-4B92-95A1-01C3098F1D05}" type="presOf" srcId="{B137ECC8-4AD9-4A2E-8E6E-B1A75B00D533}" destId="{5D66CC1F-6451-41BE-AEC5-294A9BB54513}" srcOrd="1" destOrd="0" presId="urn:microsoft.com/office/officeart/2005/8/layout/vList4"/>
    <dgm:cxn modelId="{108282D1-D700-4872-ACD5-1A36F95E4BEF}" type="presOf" srcId="{8DD107D7-699D-49E3-A219-71C94B3E8D1B}" destId="{7EDDDF82-DAB0-46B8-BDDF-D76C8F05511C}" srcOrd="1" destOrd="3" presId="urn:microsoft.com/office/officeart/2005/8/layout/vList4"/>
    <dgm:cxn modelId="{3155E66D-C1CA-4E14-9309-E01E00553AF1}" srcId="{E444DCB5-B838-4BCA-86BA-67C7C11EFA6B}" destId="{DD8E2C1B-A9E9-419A-8485-DA0166A3C0BC}" srcOrd="0" destOrd="0" parTransId="{EAD12B8D-3E4B-48AA-AA24-C4B070AE6218}" sibTransId="{4C53C432-BD52-458F-B46D-3B4B162DB358}"/>
    <dgm:cxn modelId="{8BD9E086-53D0-4136-9AFB-C348F28F0531}" srcId="{2CB9B922-D4C5-4C64-AB11-51340F97DE08}" destId="{B137ECC8-4AD9-4A2E-8E6E-B1A75B00D533}" srcOrd="2" destOrd="0" parTransId="{78F10F68-14A1-4F0A-AA1F-B97C886D4741}" sibTransId="{458C4763-B632-445D-B78D-9346D7578B48}"/>
    <dgm:cxn modelId="{4CDE2B54-D368-445B-B0FC-EC569499A410}" type="presOf" srcId="{E1721C9E-78DE-43B0-89AD-BB24F8CEBCC3}" destId="{998AF0C6-A1F8-43FD-8354-827BD2760B0F}" srcOrd="0" destOrd="2" presId="urn:microsoft.com/office/officeart/2005/8/layout/vList4"/>
    <dgm:cxn modelId="{1A4CF5D9-7E77-45F5-94FE-F07C7AEEC9DC}" type="presOf" srcId="{2F1E661B-407B-42F7-A092-3EE26741E746}" destId="{4383B84C-C6E8-4ECE-A33D-9B0BFEBCDF80}" srcOrd="0" destOrd="6" presId="urn:microsoft.com/office/officeart/2005/8/layout/vList4"/>
    <dgm:cxn modelId="{AC0C3FA6-C5B3-4B12-887E-F970DCB3BDB2}" type="presOf" srcId="{2F1E661B-407B-42F7-A092-3EE26741E746}" destId="{7EDDDF82-DAB0-46B8-BDDF-D76C8F05511C}" srcOrd="1" destOrd="6" presId="urn:microsoft.com/office/officeart/2005/8/layout/vList4"/>
    <dgm:cxn modelId="{E2821389-8721-4F0C-8A37-1D6C95CDFD51}" type="presOf" srcId="{0B98F058-0F9E-43F5-9BB1-7C3BF2CE1CAF}" destId="{824AEAF6-434B-4101-B2FE-D85B4332DEB0}" srcOrd="0" destOrd="4" presId="urn:microsoft.com/office/officeart/2005/8/layout/vList4"/>
    <dgm:cxn modelId="{FFDB4534-C894-4D37-B14C-C77F8B3FD2DF}" srcId="{B137ECC8-4AD9-4A2E-8E6E-B1A75B00D533}" destId="{0B98F058-0F9E-43F5-9BB1-7C3BF2CE1CAF}" srcOrd="3" destOrd="0" parTransId="{61A1DD00-063F-4A81-8992-CC2528AEE5C8}" sibTransId="{42614881-0D80-46E1-94E7-CA22E0226604}"/>
    <dgm:cxn modelId="{91FE6942-77B9-4790-9891-C6EA2BA2DDD4}" type="presOf" srcId="{093E6874-050E-4498-AC27-8B93C2501255}" destId="{5D66CC1F-6451-41BE-AEC5-294A9BB54513}" srcOrd="1" destOrd="2" presId="urn:microsoft.com/office/officeart/2005/8/layout/vList4"/>
    <dgm:cxn modelId="{661425B9-E145-48B7-B585-97C701582DBE}" srcId="{2CB9B922-D4C5-4C64-AB11-51340F97DE08}" destId="{62E8A2A1-5F37-41E6-BC73-63F4EC491F61}" srcOrd="1" destOrd="0" parTransId="{F407E2F6-F5E7-4D33-8BD2-9709947D757F}" sibTransId="{8BA00E01-8CA5-491A-8EFB-3C4CE4A9F9D8}"/>
    <dgm:cxn modelId="{D02053F4-35EE-428D-9B21-385D20DCA258}" type="presOf" srcId="{B45DF920-68BC-4554-8B69-6762AE0AC52B}" destId="{7EDDDF82-DAB0-46B8-BDDF-D76C8F05511C}" srcOrd="1" destOrd="2" presId="urn:microsoft.com/office/officeart/2005/8/layout/vList4"/>
    <dgm:cxn modelId="{35D8E5F6-0A56-4BB9-A22A-B8DD3E0E994B}" type="presOf" srcId="{86FEE325-8B52-4050-8CF5-8E985EB47F9D}" destId="{4383B84C-C6E8-4ECE-A33D-9B0BFEBCDF80}" srcOrd="0" destOrd="4" presId="urn:microsoft.com/office/officeart/2005/8/layout/vList4"/>
    <dgm:cxn modelId="{209BF524-A0D1-4532-A3AE-C11AD316759E}" type="presParOf" srcId="{E04E01D5-ECA8-4D15-A25D-342DEA10EFCA}" destId="{C5884050-3004-4EA1-AE78-6F5230967664}" srcOrd="0" destOrd="0" presId="urn:microsoft.com/office/officeart/2005/8/layout/vList4"/>
    <dgm:cxn modelId="{BE7963E6-9509-4760-BCC8-1AEA4C55A7CD}" type="presParOf" srcId="{C5884050-3004-4EA1-AE78-6F5230967664}" destId="{998AF0C6-A1F8-43FD-8354-827BD2760B0F}" srcOrd="0" destOrd="0" presId="urn:microsoft.com/office/officeart/2005/8/layout/vList4"/>
    <dgm:cxn modelId="{5738C06F-FE24-4C9E-932E-529BDACA290E}" type="presParOf" srcId="{C5884050-3004-4EA1-AE78-6F5230967664}" destId="{EFEA8772-3885-4942-9514-178639AFDD92}" srcOrd="1" destOrd="0" presId="urn:microsoft.com/office/officeart/2005/8/layout/vList4"/>
    <dgm:cxn modelId="{394B0A31-912E-4425-865B-794CD85C1747}" type="presParOf" srcId="{C5884050-3004-4EA1-AE78-6F5230967664}" destId="{2FD001DD-6564-4F49-BB39-EEE1E4E1325E}" srcOrd="2" destOrd="0" presId="urn:microsoft.com/office/officeart/2005/8/layout/vList4"/>
    <dgm:cxn modelId="{433144EF-A491-4B9E-B316-58BCCD026D4B}" type="presParOf" srcId="{E04E01D5-ECA8-4D15-A25D-342DEA10EFCA}" destId="{A61DA1E8-38EE-4B18-B59F-9215465573CD}" srcOrd="1" destOrd="0" presId="urn:microsoft.com/office/officeart/2005/8/layout/vList4"/>
    <dgm:cxn modelId="{D436FC10-4F7B-4BEA-8297-84704A571FF8}" type="presParOf" srcId="{E04E01D5-ECA8-4D15-A25D-342DEA10EFCA}" destId="{CC530072-A0AC-4CFF-BC3A-A797388A6367}" srcOrd="2" destOrd="0" presId="urn:microsoft.com/office/officeart/2005/8/layout/vList4"/>
    <dgm:cxn modelId="{3B1CD056-0E89-4DF1-A084-A5392F6EDDC0}" type="presParOf" srcId="{CC530072-A0AC-4CFF-BC3A-A797388A6367}" destId="{4383B84C-C6E8-4ECE-A33D-9B0BFEBCDF80}" srcOrd="0" destOrd="0" presId="urn:microsoft.com/office/officeart/2005/8/layout/vList4"/>
    <dgm:cxn modelId="{D7920A52-8252-4527-ADC8-DD3EEB059F5C}" type="presParOf" srcId="{CC530072-A0AC-4CFF-BC3A-A797388A6367}" destId="{6F20697A-27B3-4A50-8BC7-939F701045A2}" srcOrd="1" destOrd="0" presId="urn:microsoft.com/office/officeart/2005/8/layout/vList4"/>
    <dgm:cxn modelId="{D8AEC8E7-57AF-4856-9186-F1BE6C3C8606}" type="presParOf" srcId="{CC530072-A0AC-4CFF-BC3A-A797388A6367}" destId="{7EDDDF82-DAB0-46B8-BDDF-D76C8F05511C}" srcOrd="2" destOrd="0" presId="urn:microsoft.com/office/officeart/2005/8/layout/vList4"/>
    <dgm:cxn modelId="{E14EE4C6-DD4F-485D-B23D-7164A8D67BDF}" type="presParOf" srcId="{E04E01D5-ECA8-4D15-A25D-342DEA10EFCA}" destId="{4AE4E91F-A843-44B0-97D0-1C9949F15A7F}" srcOrd="3" destOrd="0" presId="urn:microsoft.com/office/officeart/2005/8/layout/vList4"/>
    <dgm:cxn modelId="{E07C4460-656A-4864-A5F5-C96CCA69FEA2}" type="presParOf" srcId="{E04E01D5-ECA8-4D15-A25D-342DEA10EFCA}" destId="{4AA740B8-1FFF-49D6-B661-E4B0F3C640F2}" srcOrd="4" destOrd="0" presId="urn:microsoft.com/office/officeart/2005/8/layout/vList4"/>
    <dgm:cxn modelId="{C47140BD-C791-439F-99C8-A0F830D42A90}" type="presParOf" srcId="{4AA740B8-1FFF-49D6-B661-E4B0F3C640F2}" destId="{824AEAF6-434B-4101-B2FE-D85B4332DEB0}" srcOrd="0" destOrd="0" presId="urn:microsoft.com/office/officeart/2005/8/layout/vList4"/>
    <dgm:cxn modelId="{DA3C73C1-3649-4BAF-8A15-4277D746DEAB}" type="presParOf" srcId="{4AA740B8-1FFF-49D6-B661-E4B0F3C640F2}" destId="{615A3CD4-311B-4954-AF2B-A07533B6192C}" srcOrd="1" destOrd="0" presId="urn:microsoft.com/office/officeart/2005/8/layout/vList4"/>
    <dgm:cxn modelId="{8E9942CF-2AD5-40CC-83BF-EDA06AB4525E}" type="presParOf" srcId="{4AA740B8-1FFF-49D6-B661-E4B0F3C640F2}" destId="{5D66CC1F-6451-41BE-AEC5-294A9BB54513}" srcOrd="2" destOrd="0" presId="urn:microsoft.com/office/officeart/2005/8/layout/vList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8AF0C6-A1F8-43FD-8354-827BD2760B0F}">
      <dsp:nvSpPr>
        <dsp:cNvPr id="0" name=""/>
        <dsp:cNvSpPr/>
      </dsp:nvSpPr>
      <dsp:spPr>
        <a:xfrm>
          <a:off x="0" y="0"/>
          <a:ext cx="8686800" cy="1563687"/>
        </a:xfrm>
        <a:prstGeom prst="roundRect">
          <a:avLst>
            <a:gd name="adj" fmla="val 1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60960" rIns="60960" bIns="60960" numCol="1" spcCol="1270" anchor="t" anchorCtr="0">
          <a:noAutofit/>
        </a:bodyPr>
        <a:lstStyle/>
        <a:p>
          <a:pPr lvl="0" algn="l" defTabSz="711200">
            <a:lnSpc>
              <a:spcPct val="90000"/>
            </a:lnSpc>
            <a:spcBef>
              <a:spcPct val="0"/>
            </a:spcBef>
            <a:spcAft>
              <a:spcPct val="35000"/>
            </a:spcAft>
          </a:pPr>
          <a:r>
            <a:rPr lang="en-US" sz="1600" kern="1200" dirty="0" smtClean="0"/>
            <a:t>Usability</a:t>
          </a:r>
          <a:endParaRPr lang="en-US" sz="1600" kern="1200" dirty="0"/>
        </a:p>
        <a:p>
          <a:pPr marL="114300" lvl="1" indent="-114300" algn="l" defTabSz="533400">
            <a:lnSpc>
              <a:spcPct val="90000"/>
            </a:lnSpc>
            <a:spcBef>
              <a:spcPct val="0"/>
            </a:spcBef>
            <a:spcAft>
              <a:spcPct val="15000"/>
            </a:spcAft>
            <a:buChar char="••"/>
          </a:pPr>
          <a:r>
            <a:rPr lang="en-US" sz="1200" kern="1200" dirty="0" smtClean="0"/>
            <a:t>Update by revision rule</a:t>
          </a:r>
          <a:endParaRPr lang="en-US" sz="1200" kern="1200" dirty="0"/>
        </a:p>
        <a:p>
          <a:pPr marL="114300" lvl="1" indent="-114300" algn="l" defTabSz="533400">
            <a:lnSpc>
              <a:spcPct val="90000"/>
            </a:lnSpc>
            <a:spcBef>
              <a:spcPct val="0"/>
            </a:spcBef>
            <a:spcAft>
              <a:spcPct val="15000"/>
            </a:spcAft>
            <a:buChar char="••"/>
          </a:pPr>
          <a:r>
            <a:rPr lang="en-US" sz="1200" kern="1200" dirty="0" smtClean="0"/>
            <a:t>Delete auxiliary files after save</a:t>
          </a:r>
          <a:endParaRPr lang="en-US" sz="1200" kern="1200" dirty="0"/>
        </a:p>
        <a:p>
          <a:pPr marL="114300" lvl="1" indent="-114300" algn="l" defTabSz="533400">
            <a:lnSpc>
              <a:spcPct val="90000"/>
            </a:lnSpc>
            <a:spcBef>
              <a:spcPct val="0"/>
            </a:spcBef>
            <a:spcAft>
              <a:spcPct val="15000"/>
            </a:spcAft>
            <a:buChar char="••"/>
          </a:pPr>
          <a:r>
            <a:rPr lang="en-US" sz="1200" kern="1200" dirty="0" smtClean="0"/>
            <a:t>Different icons for new and modified</a:t>
          </a:r>
          <a:endParaRPr lang="en-US" sz="1200" kern="1200" dirty="0"/>
        </a:p>
        <a:p>
          <a:pPr marL="114300" lvl="1" indent="-114300" algn="l" defTabSz="533400">
            <a:lnSpc>
              <a:spcPct val="90000"/>
            </a:lnSpc>
            <a:spcBef>
              <a:spcPct val="0"/>
            </a:spcBef>
            <a:spcAft>
              <a:spcPct val="15000"/>
            </a:spcAft>
            <a:buChar char="••"/>
          </a:pPr>
          <a:r>
            <a:rPr lang="en-US" sz="1200" kern="1200" dirty="0" smtClean="0"/>
            <a:t>Thumbnail images in save dialog</a:t>
          </a:r>
          <a:endParaRPr lang="en-US" sz="1200" kern="1200" dirty="0"/>
        </a:p>
      </dsp:txBody>
      <dsp:txXfrm>
        <a:off x="1893728" y="0"/>
        <a:ext cx="6793071" cy="1563687"/>
      </dsp:txXfrm>
    </dsp:sp>
    <dsp:sp modelId="{EFEA8772-3885-4942-9514-178639AFDD92}">
      <dsp:nvSpPr>
        <dsp:cNvPr id="0" name=""/>
        <dsp:cNvSpPr/>
      </dsp:nvSpPr>
      <dsp:spPr>
        <a:xfrm>
          <a:off x="156368" y="156368"/>
          <a:ext cx="1737360" cy="1250949"/>
        </a:xfrm>
        <a:prstGeom prst="roundRect">
          <a:avLst>
            <a:gd name="adj" fmla="val 10000"/>
          </a:avLst>
        </a:prstGeom>
        <a:blipFill rotWithShape="1">
          <a:blip xmlns:r="http://schemas.openxmlformats.org/officeDocument/2006/relationships" r:embed="rId1"/>
          <a:stretch>
            <a:fillRect/>
          </a:stretch>
        </a:blipFill>
        <a:ln w="9525"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1">
          <a:scrgbClr r="0" g="0" b="0"/>
        </a:lnRef>
        <a:fillRef idx="1">
          <a:scrgbClr r="0" g="0" b="0"/>
        </a:fillRef>
        <a:effectRef idx="1">
          <a:scrgbClr r="0" g="0" b="0"/>
        </a:effectRef>
        <a:fontRef idx="minor"/>
      </dsp:style>
    </dsp:sp>
    <dsp:sp modelId="{4383B84C-C6E8-4ECE-A33D-9B0BFEBCDF80}">
      <dsp:nvSpPr>
        <dsp:cNvPr id="0" name=""/>
        <dsp:cNvSpPr/>
      </dsp:nvSpPr>
      <dsp:spPr>
        <a:xfrm>
          <a:off x="0" y="1720056"/>
          <a:ext cx="8686800" cy="1563687"/>
        </a:xfrm>
        <a:prstGeom prst="roundRect">
          <a:avLst>
            <a:gd name="adj" fmla="val 1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60960" rIns="60960" bIns="60960" numCol="1" spcCol="1270" anchor="t" anchorCtr="0">
          <a:noAutofit/>
        </a:bodyPr>
        <a:lstStyle/>
        <a:p>
          <a:pPr lvl="0" algn="l" defTabSz="711200">
            <a:lnSpc>
              <a:spcPct val="90000"/>
            </a:lnSpc>
            <a:spcBef>
              <a:spcPct val="0"/>
            </a:spcBef>
            <a:spcAft>
              <a:spcPct val="35000"/>
            </a:spcAft>
          </a:pPr>
          <a:r>
            <a:rPr lang="en-US" sz="1600" kern="1200" dirty="0" smtClean="0"/>
            <a:t>Family table management</a:t>
          </a:r>
        </a:p>
        <a:p>
          <a:pPr marL="114300" lvl="1" indent="-114300" algn="l" defTabSz="533400">
            <a:lnSpc>
              <a:spcPct val="90000"/>
            </a:lnSpc>
            <a:spcBef>
              <a:spcPct val="0"/>
            </a:spcBef>
            <a:spcAft>
              <a:spcPct val="15000"/>
            </a:spcAft>
            <a:buChar char="••"/>
          </a:pPr>
          <a:r>
            <a:rPr lang="en-US" sz="1200" kern="1200" dirty="0" smtClean="0"/>
            <a:t>Configuration “keep” preference</a:t>
          </a:r>
        </a:p>
        <a:p>
          <a:pPr marL="114300" lvl="1" indent="-114300" algn="l" defTabSz="533400">
            <a:lnSpc>
              <a:spcPct val="90000"/>
            </a:lnSpc>
            <a:spcBef>
              <a:spcPct val="0"/>
            </a:spcBef>
            <a:spcAft>
              <a:spcPct val="15000"/>
            </a:spcAft>
            <a:buChar char="••"/>
          </a:pPr>
          <a:r>
            <a:rPr lang="en-US" sz="1200" kern="1200" dirty="0" smtClean="0"/>
            <a:t>Auto-assign configuration-specific item IDs</a:t>
          </a:r>
        </a:p>
        <a:p>
          <a:pPr marL="114300" lvl="1" indent="-114300" algn="l" defTabSz="533400">
            <a:lnSpc>
              <a:spcPct val="90000"/>
            </a:lnSpc>
            <a:spcBef>
              <a:spcPct val="0"/>
            </a:spcBef>
            <a:spcAft>
              <a:spcPct val="15000"/>
            </a:spcAft>
            <a:buChar char="••"/>
          </a:pPr>
          <a:r>
            <a:rPr lang="en-US" sz="1200" kern="1200" dirty="0" smtClean="0"/>
            <a:t>Bi-directional family table relations</a:t>
          </a:r>
        </a:p>
      </dsp:txBody>
      <dsp:txXfrm>
        <a:off x="1893728" y="1720056"/>
        <a:ext cx="6793071" cy="1563687"/>
      </dsp:txXfrm>
    </dsp:sp>
    <dsp:sp modelId="{6F20697A-27B3-4A50-8BC7-939F701045A2}">
      <dsp:nvSpPr>
        <dsp:cNvPr id="0" name=""/>
        <dsp:cNvSpPr/>
      </dsp:nvSpPr>
      <dsp:spPr>
        <a:xfrm>
          <a:off x="156368" y="1876424"/>
          <a:ext cx="1737360" cy="1250949"/>
        </a:xfrm>
        <a:prstGeom prst="roundRect">
          <a:avLst>
            <a:gd name="adj" fmla="val 10000"/>
          </a:avLst>
        </a:prstGeom>
        <a:blipFill rotWithShape="1">
          <a:blip xmlns:r="http://schemas.openxmlformats.org/officeDocument/2006/relationships" r:embed="rId2"/>
          <a:stretch>
            <a:fillRect/>
          </a:stretch>
        </a:blipFill>
        <a:ln w="9525"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1">
          <a:scrgbClr r="0" g="0" b="0"/>
        </a:lnRef>
        <a:fillRef idx="1">
          <a:scrgbClr r="0" g="0" b="0"/>
        </a:fillRef>
        <a:effectRef idx="1">
          <a:scrgbClr r="0" g="0" b="0"/>
        </a:effectRef>
        <a:fontRef idx="minor"/>
      </dsp:style>
    </dsp:sp>
    <dsp:sp modelId="{824AEAF6-434B-4101-B2FE-D85B4332DEB0}">
      <dsp:nvSpPr>
        <dsp:cNvPr id="0" name=""/>
        <dsp:cNvSpPr/>
      </dsp:nvSpPr>
      <dsp:spPr>
        <a:xfrm>
          <a:off x="0" y="3440112"/>
          <a:ext cx="8686800" cy="1563687"/>
        </a:xfrm>
        <a:prstGeom prst="roundRect">
          <a:avLst>
            <a:gd name="adj" fmla="val 1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60960" rIns="60960" bIns="60960" numCol="1" spcCol="1270" anchor="t" anchorCtr="0">
          <a:noAutofit/>
        </a:bodyPr>
        <a:lstStyle/>
        <a:p>
          <a:pPr lvl="0" algn="l" defTabSz="711200">
            <a:lnSpc>
              <a:spcPct val="90000"/>
            </a:lnSpc>
            <a:spcBef>
              <a:spcPct val="0"/>
            </a:spcBef>
            <a:spcAft>
              <a:spcPct val="35000"/>
            </a:spcAft>
          </a:pPr>
          <a:r>
            <a:rPr lang="en-US" sz="1600" kern="1200" dirty="0" smtClean="0"/>
            <a:t>Customer Response</a:t>
          </a:r>
        </a:p>
        <a:p>
          <a:pPr marL="114300" lvl="1" indent="-114300" algn="l" defTabSz="533400">
            <a:lnSpc>
              <a:spcPct val="90000"/>
            </a:lnSpc>
            <a:spcBef>
              <a:spcPct val="0"/>
            </a:spcBef>
            <a:spcAft>
              <a:spcPct val="15000"/>
            </a:spcAft>
            <a:buChar char="••"/>
          </a:pPr>
          <a:r>
            <a:rPr lang="en-US" sz="1200" kern="1200" dirty="0" smtClean="0"/>
            <a:t>ER6733696:  </a:t>
          </a:r>
          <a:r>
            <a:rPr lang="en-US" sz="1200" kern="1200" dirty="0" smtClean="0">
              <a:solidFill>
                <a:schemeClr val="tx1"/>
              </a:solidFill>
            </a:rPr>
            <a:t>Remove Add Configurations button</a:t>
          </a:r>
        </a:p>
        <a:p>
          <a:pPr marL="114300" lvl="1" indent="-114300" algn="l" defTabSz="533400">
            <a:lnSpc>
              <a:spcPct val="90000"/>
            </a:lnSpc>
            <a:spcBef>
              <a:spcPct val="0"/>
            </a:spcBef>
            <a:spcAft>
              <a:spcPct val="15000"/>
            </a:spcAft>
            <a:buChar char="••"/>
          </a:pPr>
          <a:r>
            <a:rPr lang="en-US" sz="1200" kern="1200" dirty="0" smtClean="0">
              <a:solidFill>
                <a:schemeClr val="tx1"/>
              </a:solidFill>
            </a:rPr>
            <a:t>ER6569525:  Advanced search sort order</a:t>
          </a:r>
        </a:p>
        <a:p>
          <a:pPr marL="114300" lvl="1" indent="-114300" algn="l" defTabSz="533400">
            <a:lnSpc>
              <a:spcPct val="90000"/>
            </a:lnSpc>
            <a:spcBef>
              <a:spcPct val="0"/>
            </a:spcBef>
            <a:spcAft>
              <a:spcPct val="15000"/>
            </a:spcAft>
            <a:buChar char="••"/>
          </a:pPr>
          <a:r>
            <a:rPr lang="en-US" sz="1200" kern="1200" dirty="0" smtClean="0">
              <a:solidFill>
                <a:schemeClr val="tx1"/>
              </a:solidFill>
            </a:rPr>
            <a:t>ER6567269:  Remove default search panel</a:t>
          </a:r>
        </a:p>
        <a:p>
          <a:pPr marL="114300" lvl="1" indent="-114300" algn="l" defTabSz="533400">
            <a:lnSpc>
              <a:spcPct val="90000"/>
            </a:lnSpc>
            <a:spcBef>
              <a:spcPct val="0"/>
            </a:spcBef>
            <a:spcAft>
              <a:spcPct val="15000"/>
            </a:spcAft>
            <a:buChar char="••"/>
          </a:pPr>
          <a:r>
            <a:rPr lang="en-US" sz="1200" kern="1200" dirty="0" smtClean="0">
              <a:solidFill>
                <a:schemeClr val="tx1"/>
              </a:solidFill>
            </a:rPr>
            <a:t>ER6698824:  Synchronize item name with description</a:t>
          </a:r>
        </a:p>
        <a:p>
          <a:pPr marL="114300" lvl="1" indent="-114300" algn="l" defTabSz="533400">
            <a:lnSpc>
              <a:spcPct val="90000"/>
            </a:lnSpc>
            <a:spcBef>
              <a:spcPct val="0"/>
            </a:spcBef>
            <a:spcAft>
              <a:spcPct val="15000"/>
            </a:spcAft>
            <a:buChar char="••"/>
          </a:pPr>
          <a:r>
            <a:rPr lang="en-US" sz="1200" kern="1200" dirty="0" smtClean="0">
              <a:solidFill>
                <a:schemeClr val="tx1"/>
              </a:solidFill>
            </a:rPr>
            <a:t>ER6837512:  Add project to user settings</a:t>
          </a:r>
        </a:p>
        <a:p>
          <a:pPr marL="114300" lvl="1" indent="-114300" algn="l" defTabSz="533400">
            <a:lnSpc>
              <a:spcPct val="90000"/>
            </a:lnSpc>
            <a:spcBef>
              <a:spcPct val="0"/>
            </a:spcBef>
            <a:spcAft>
              <a:spcPct val="15000"/>
            </a:spcAft>
            <a:buChar char="••"/>
          </a:pPr>
          <a:endParaRPr lang="en-US" sz="1200" kern="1200" dirty="0" smtClean="0">
            <a:solidFill>
              <a:schemeClr val="tx1"/>
            </a:solidFill>
          </a:endParaRPr>
        </a:p>
      </dsp:txBody>
      <dsp:txXfrm>
        <a:off x="1893728" y="3440112"/>
        <a:ext cx="6793071" cy="1563687"/>
      </dsp:txXfrm>
    </dsp:sp>
    <dsp:sp modelId="{615A3CD4-311B-4954-AF2B-A07533B6192C}">
      <dsp:nvSpPr>
        <dsp:cNvPr id="0" name=""/>
        <dsp:cNvSpPr/>
      </dsp:nvSpPr>
      <dsp:spPr>
        <a:xfrm>
          <a:off x="156368" y="3596481"/>
          <a:ext cx="1737360" cy="1250949"/>
        </a:xfrm>
        <a:prstGeom prst="roundRect">
          <a:avLst>
            <a:gd name="adj" fmla="val 10000"/>
          </a:avLst>
        </a:prstGeom>
        <a:blipFill rotWithShape="1">
          <a:blip xmlns:r="http://schemas.openxmlformats.org/officeDocument/2006/relationships" r:embed="rId3"/>
          <a:stretch>
            <a:fillRect/>
          </a:stretch>
        </a:blipFill>
        <a:ln w="9525"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1">
          <a:scrgbClr r="0" g="0" b="0"/>
        </a:lnRef>
        <a:fillRef idx="1">
          <a:scrgbClr r="0" g="0" b="0"/>
        </a:fillRef>
        <a:effectRef idx="1">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8AF0C6-A1F8-43FD-8354-827BD2760B0F}">
      <dsp:nvSpPr>
        <dsp:cNvPr id="0" name=""/>
        <dsp:cNvSpPr/>
      </dsp:nvSpPr>
      <dsp:spPr>
        <a:xfrm>
          <a:off x="0" y="0"/>
          <a:ext cx="8686800" cy="1563687"/>
        </a:xfrm>
        <a:prstGeom prst="roundRect">
          <a:avLst>
            <a:gd name="adj" fmla="val 1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9530" tIns="49530" rIns="49530" bIns="49530" numCol="1" spcCol="1270" anchor="t" anchorCtr="0">
          <a:noAutofit/>
        </a:bodyPr>
        <a:lstStyle/>
        <a:p>
          <a:pPr lvl="0" algn="l" defTabSz="577850">
            <a:lnSpc>
              <a:spcPct val="90000"/>
            </a:lnSpc>
            <a:spcBef>
              <a:spcPct val="0"/>
            </a:spcBef>
            <a:spcAft>
              <a:spcPct val="35000"/>
            </a:spcAft>
          </a:pPr>
          <a:r>
            <a:rPr lang="en-US" sz="1300" kern="1200" dirty="0" smtClean="0"/>
            <a:t>Performance</a:t>
          </a:r>
          <a:endParaRPr lang="en-US" sz="1300" kern="1200" dirty="0"/>
        </a:p>
        <a:p>
          <a:pPr marL="57150" lvl="1" indent="-57150" algn="l" defTabSz="444500">
            <a:lnSpc>
              <a:spcPct val="90000"/>
            </a:lnSpc>
            <a:spcBef>
              <a:spcPct val="0"/>
            </a:spcBef>
            <a:spcAft>
              <a:spcPct val="15000"/>
            </a:spcAft>
            <a:buChar char="••"/>
          </a:pPr>
          <a:r>
            <a:rPr lang="en-US" sz="1000" kern="1200" dirty="0" smtClean="0"/>
            <a:t>Teamcenter task responsiveness is improved</a:t>
          </a:r>
          <a:endParaRPr lang="en-US" sz="1000" kern="1200" dirty="0"/>
        </a:p>
        <a:p>
          <a:pPr marL="57150" lvl="1" indent="-57150" algn="l" defTabSz="444500">
            <a:lnSpc>
              <a:spcPct val="90000"/>
            </a:lnSpc>
            <a:spcBef>
              <a:spcPct val="0"/>
            </a:spcBef>
            <a:spcAft>
              <a:spcPct val="15000"/>
            </a:spcAft>
            <a:buChar char="••"/>
          </a:pPr>
          <a:r>
            <a:rPr lang="en-US" sz="1000" kern="1200" dirty="0" smtClean="0"/>
            <a:t>ER6769055: support SWIM add-in BOM structure in lite weight mode</a:t>
          </a:r>
          <a:endParaRPr lang="en-US" sz="1000" kern="1200" dirty="0"/>
        </a:p>
        <a:p>
          <a:pPr marL="114300" lvl="2" indent="-57150" algn="l" defTabSz="444500">
            <a:lnSpc>
              <a:spcPct val="90000"/>
            </a:lnSpc>
            <a:spcBef>
              <a:spcPct val="0"/>
            </a:spcBef>
            <a:spcAft>
              <a:spcPct val="15000"/>
            </a:spcAft>
            <a:buChar char="••"/>
          </a:pPr>
          <a:r>
            <a:rPr lang="en-US" sz="1000" kern="1200" dirty="0" smtClean="0"/>
            <a:t>To support update, checkout, replace, etc. on lightweight models </a:t>
          </a:r>
          <a:endParaRPr lang="en-US" sz="1000" kern="1200" dirty="0"/>
        </a:p>
        <a:p>
          <a:pPr marL="57150" lvl="1" indent="-57150" algn="l" defTabSz="444500">
            <a:lnSpc>
              <a:spcPct val="90000"/>
            </a:lnSpc>
            <a:spcBef>
              <a:spcPct val="0"/>
            </a:spcBef>
            <a:spcAft>
              <a:spcPct val="15000"/>
            </a:spcAft>
            <a:buChar char="••"/>
          </a:pPr>
          <a:r>
            <a:rPr lang="en-US" sz="1000" kern="1200" dirty="0" smtClean="0"/>
            <a:t>SOA client meta cache</a:t>
          </a:r>
          <a:endParaRPr lang="en-US" sz="1000" kern="1200" dirty="0"/>
        </a:p>
        <a:p>
          <a:pPr marL="114300" lvl="2" indent="-57150" algn="l" defTabSz="444500">
            <a:lnSpc>
              <a:spcPct val="90000"/>
            </a:lnSpc>
            <a:spcBef>
              <a:spcPct val="0"/>
            </a:spcBef>
            <a:spcAft>
              <a:spcPct val="15000"/>
            </a:spcAft>
            <a:buChar char="••"/>
          </a:pPr>
          <a:r>
            <a:rPr lang="en-US" sz="1000" kern="1200" dirty="0" smtClean="0"/>
            <a:t>New preference </a:t>
          </a:r>
          <a:r>
            <a:rPr lang="en-US" sz="1000" kern="1200" dirty="0" err="1" smtClean="0"/>
            <a:t>iman.metacache.enabled</a:t>
          </a:r>
          <a:r>
            <a:rPr lang="en-US" sz="1000" kern="1200" dirty="0" smtClean="0"/>
            <a:t> only used with Tc9.1 (not Tc8.3)</a:t>
          </a:r>
          <a:endParaRPr lang="en-US" sz="1000" kern="1200" dirty="0"/>
        </a:p>
      </dsp:txBody>
      <dsp:txXfrm>
        <a:off x="1893728" y="0"/>
        <a:ext cx="6793071" cy="1563687"/>
      </dsp:txXfrm>
    </dsp:sp>
    <dsp:sp modelId="{EFEA8772-3885-4942-9514-178639AFDD92}">
      <dsp:nvSpPr>
        <dsp:cNvPr id="0" name=""/>
        <dsp:cNvSpPr/>
      </dsp:nvSpPr>
      <dsp:spPr>
        <a:xfrm>
          <a:off x="156368" y="156368"/>
          <a:ext cx="1737360" cy="1250949"/>
        </a:xfrm>
        <a:prstGeom prst="roundRect">
          <a:avLst>
            <a:gd name="adj" fmla="val 10000"/>
          </a:avLst>
        </a:prstGeom>
        <a:blipFill rotWithShape="1">
          <a:blip xmlns:r="http://schemas.openxmlformats.org/officeDocument/2006/relationships" r:embed="rId1"/>
          <a:stretch>
            <a:fillRect/>
          </a:stretch>
        </a:blipFill>
        <a:ln w="9525"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1">
          <a:scrgbClr r="0" g="0" b="0"/>
        </a:lnRef>
        <a:fillRef idx="1">
          <a:scrgbClr r="0" g="0" b="0"/>
        </a:fillRef>
        <a:effectRef idx="1">
          <a:scrgbClr r="0" g="0" b="0"/>
        </a:effectRef>
        <a:fontRef idx="minor"/>
      </dsp:style>
    </dsp:sp>
    <dsp:sp modelId="{4383B84C-C6E8-4ECE-A33D-9B0BFEBCDF80}">
      <dsp:nvSpPr>
        <dsp:cNvPr id="0" name=""/>
        <dsp:cNvSpPr/>
      </dsp:nvSpPr>
      <dsp:spPr>
        <a:xfrm>
          <a:off x="0" y="1720056"/>
          <a:ext cx="8686800" cy="1563687"/>
        </a:xfrm>
        <a:prstGeom prst="roundRect">
          <a:avLst>
            <a:gd name="adj" fmla="val 1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9530" tIns="49530" rIns="49530" bIns="49530" numCol="1" spcCol="1270" anchor="t" anchorCtr="0">
          <a:noAutofit/>
        </a:bodyPr>
        <a:lstStyle/>
        <a:p>
          <a:pPr lvl="0" algn="l" defTabSz="577850">
            <a:lnSpc>
              <a:spcPct val="90000"/>
            </a:lnSpc>
            <a:spcBef>
              <a:spcPct val="0"/>
            </a:spcBef>
            <a:spcAft>
              <a:spcPct val="35000"/>
            </a:spcAft>
          </a:pPr>
          <a:r>
            <a:rPr lang="en-US" sz="1300" kern="1200" dirty="0" smtClean="0"/>
            <a:t>User interface</a:t>
          </a:r>
          <a:endParaRPr lang="en-US" sz="1300" kern="1200" dirty="0" smtClean="0"/>
        </a:p>
        <a:p>
          <a:pPr marL="57150" lvl="1" indent="-57150" algn="l" defTabSz="444500">
            <a:lnSpc>
              <a:spcPct val="90000"/>
            </a:lnSpc>
            <a:spcBef>
              <a:spcPct val="0"/>
            </a:spcBef>
            <a:spcAft>
              <a:spcPct val="15000"/>
            </a:spcAft>
            <a:buChar char="••"/>
          </a:pPr>
          <a:r>
            <a:rPr lang="en-US" sz="1000" kern="1200" dirty="0" smtClean="0"/>
            <a:t>Auto-expand first level of dependences in Teamcenter task</a:t>
          </a:r>
          <a:endParaRPr lang="en-US" sz="1000" kern="1200" dirty="0" smtClean="0"/>
        </a:p>
        <a:p>
          <a:pPr marL="57150" lvl="1" indent="-57150" algn="l" defTabSz="444500">
            <a:lnSpc>
              <a:spcPct val="90000"/>
            </a:lnSpc>
            <a:spcBef>
              <a:spcPct val="0"/>
            </a:spcBef>
            <a:spcAft>
              <a:spcPct val="15000"/>
            </a:spcAft>
            <a:buChar char="••"/>
          </a:pPr>
          <a:r>
            <a:rPr lang="en-US" sz="1000" kern="1200" dirty="0" smtClean="0"/>
            <a:t>Reformat Update Directory dialog</a:t>
          </a:r>
          <a:endParaRPr lang="en-US" sz="1000" kern="1200" dirty="0" smtClean="0"/>
        </a:p>
        <a:p>
          <a:pPr marL="114300" lvl="2" indent="-57150" algn="l" defTabSz="444500">
            <a:lnSpc>
              <a:spcPct val="90000"/>
            </a:lnSpc>
            <a:spcBef>
              <a:spcPct val="0"/>
            </a:spcBef>
            <a:spcAft>
              <a:spcPct val="15000"/>
            </a:spcAft>
            <a:buChar char="••"/>
          </a:pPr>
          <a:r>
            <a:rPr lang="en-US" sz="1000" kern="1200" dirty="0" smtClean="0"/>
            <a:t>Show full path in address bar</a:t>
          </a:r>
          <a:endParaRPr lang="en-US" sz="1000" kern="1200" dirty="0" smtClean="0"/>
        </a:p>
        <a:p>
          <a:pPr marL="114300" lvl="2" indent="-57150" algn="l" defTabSz="444500">
            <a:lnSpc>
              <a:spcPct val="90000"/>
            </a:lnSpc>
            <a:spcBef>
              <a:spcPct val="0"/>
            </a:spcBef>
            <a:spcAft>
              <a:spcPct val="15000"/>
            </a:spcAft>
            <a:buChar char="••"/>
          </a:pPr>
          <a:r>
            <a:rPr lang="en-US" sz="1000" kern="1200" dirty="0" smtClean="0"/>
            <a:t>Move preview image to right-hand side</a:t>
          </a:r>
          <a:endParaRPr lang="en-US" sz="1000" kern="1200" dirty="0" smtClean="0"/>
        </a:p>
        <a:p>
          <a:pPr marL="57150" lvl="1" indent="-57150" algn="l" defTabSz="444500">
            <a:lnSpc>
              <a:spcPct val="90000"/>
            </a:lnSpc>
            <a:spcBef>
              <a:spcPct val="0"/>
            </a:spcBef>
            <a:spcAft>
              <a:spcPct val="15000"/>
            </a:spcAft>
            <a:buChar char="••"/>
          </a:pPr>
          <a:r>
            <a:rPr lang="en-US" sz="1000" kern="1200" dirty="0" smtClean="0"/>
            <a:t>Filter simplification and behavior changes</a:t>
          </a:r>
          <a:endParaRPr lang="en-US" sz="1000" kern="1200" dirty="0" smtClean="0"/>
        </a:p>
        <a:p>
          <a:pPr marL="114300" lvl="2" indent="-57150" algn="l" defTabSz="444500">
            <a:lnSpc>
              <a:spcPct val="90000"/>
            </a:lnSpc>
            <a:spcBef>
              <a:spcPct val="0"/>
            </a:spcBef>
            <a:spcAft>
              <a:spcPct val="15000"/>
            </a:spcAft>
            <a:buChar char="••"/>
          </a:pPr>
          <a:r>
            <a:rPr lang="en-US" sz="1000" kern="1200" dirty="0" smtClean="0"/>
            <a:t>Drawings under same item rev are no longer automatically included – only when </a:t>
          </a:r>
          <a:r>
            <a:rPr lang="en-US" sz="1000" b="1" kern="1200" dirty="0" smtClean="0"/>
            <a:t>Include Drawings </a:t>
          </a:r>
          <a:r>
            <a:rPr lang="en-US" sz="1000" kern="1200" dirty="0" smtClean="0"/>
            <a:t>is used</a:t>
          </a:r>
          <a:endParaRPr lang="en-US" sz="1000" kern="1200" dirty="0" smtClean="0"/>
        </a:p>
        <a:p>
          <a:pPr marL="57150" lvl="1" indent="-57150" algn="l" defTabSz="444500">
            <a:lnSpc>
              <a:spcPct val="90000"/>
            </a:lnSpc>
            <a:spcBef>
              <a:spcPct val="0"/>
            </a:spcBef>
            <a:spcAft>
              <a:spcPct val="15000"/>
            </a:spcAft>
            <a:buChar char="••"/>
          </a:pPr>
          <a:r>
            <a:rPr lang="en-US" sz="1000" kern="1200" dirty="0" err="1" smtClean="0"/>
            <a:t>sw.manager.node.text</a:t>
          </a:r>
          <a:r>
            <a:rPr lang="en-US" sz="1000" kern="1200" dirty="0" smtClean="0"/>
            <a:t> defaults are changed for better synchronization between item  name and SW Description</a:t>
          </a:r>
          <a:endParaRPr lang="en-US" sz="1000" kern="1200" dirty="0" smtClean="0"/>
        </a:p>
      </dsp:txBody>
      <dsp:txXfrm>
        <a:off x="1893728" y="1720056"/>
        <a:ext cx="6793071" cy="1563687"/>
      </dsp:txXfrm>
    </dsp:sp>
    <dsp:sp modelId="{6F20697A-27B3-4A50-8BC7-939F701045A2}">
      <dsp:nvSpPr>
        <dsp:cNvPr id="0" name=""/>
        <dsp:cNvSpPr/>
      </dsp:nvSpPr>
      <dsp:spPr>
        <a:xfrm>
          <a:off x="156368" y="1876424"/>
          <a:ext cx="1737360" cy="1250949"/>
        </a:xfrm>
        <a:prstGeom prst="roundRect">
          <a:avLst>
            <a:gd name="adj" fmla="val 10000"/>
          </a:avLst>
        </a:prstGeom>
        <a:blipFill rotWithShape="1">
          <a:blip xmlns:r="http://schemas.openxmlformats.org/officeDocument/2006/relationships" r:embed="rId2"/>
          <a:stretch>
            <a:fillRect/>
          </a:stretch>
        </a:blipFill>
        <a:ln w="9525"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1">
          <a:scrgbClr r="0" g="0" b="0"/>
        </a:lnRef>
        <a:fillRef idx="1">
          <a:scrgbClr r="0" g="0" b="0"/>
        </a:fillRef>
        <a:effectRef idx="1">
          <a:scrgbClr r="0" g="0" b="0"/>
        </a:effectRef>
        <a:fontRef idx="minor"/>
      </dsp:style>
    </dsp:sp>
    <dsp:sp modelId="{824AEAF6-434B-4101-B2FE-D85B4332DEB0}">
      <dsp:nvSpPr>
        <dsp:cNvPr id="0" name=""/>
        <dsp:cNvSpPr/>
      </dsp:nvSpPr>
      <dsp:spPr>
        <a:xfrm>
          <a:off x="0" y="3440112"/>
          <a:ext cx="8686800" cy="1563687"/>
        </a:xfrm>
        <a:prstGeom prst="roundRect">
          <a:avLst>
            <a:gd name="adj" fmla="val 10000"/>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49530" tIns="49530" rIns="49530" bIns="49530" numCol="1" spcCol="1270" anchor="t" anchorCtr="0">
          <a:noAutofit/>
        </a:bodyPr>
        <a:lstStyle/>
        <a:p>
          <a:pPr lvl="0" algn="l" defTabSz="577850">
            <a:lnSpc>
              <a:spcPct val="90000"/>
            </a:lnSpc>
            <a:spcBef>
              <a:spcPct val="0"/>
            </a:spcBef>
            <a:spcAft>
              <a:spcPct val="35000"/>
            </a:spcAft>
          </a:pPr>
          <a:r>
            <a:rPr lang="en-US" sz="1300" kern="1200" dirty="0" smtClean="0"/>
            <a:t>Installation and configuration</a:t>
          </a:r>
          <a:endParaRPr lang="en-US" sz="1300" kern="1200" dirty="0" smtClean="0"/>
        </a:p>
        <a:p>
          <a:pPr marL="57150" lvl="1" indent="-57150" algn="l" defTabSz="444500">
            <a:lnSpc>
              <a:spcPct val="90000"/>
            </a:lnSpc>
            <a:spcBef>
              <a:spcPct val="0"/>
            </a:spcBef>
            <a:spcAft>
              <a:spcPct val="15000"/>
            </a:spcAft>
            <a:buChar char="••"/>
          </a:pPr>
          <a:r>
            <a:rPr lang="en-US" sz="1000" kern="1200" dirty="0" smtClean="0"/>
            <a:t>.NET 4.0 is now required – should be already on Windows 7 – other client OS may need to update.  See install guide for details</a:t>
          </a:r>
          <a:endParaRPr lang="en-US" sz="1000" kern="1200" dirty="0" smtClean="0">
            <a:solidFill>
              <a:schemeClr val="tx1"/>
            </a:solidFill>
          </a:endParaRPr>
        </a:p>
        <a:p>
          <a:pPr marL="57150" lvl="1" indent="-57150" algn="l" defTabSz="444500">
            <a:lnSpc>
              <a:spcPct val="90000"/>
            </a:lnSpc>
            <a:spcBef>
              <a:spcPct val="0"/>
            </a:spcBef>
            <a:spcAft>
              <a:spcPct val="15000"/>
            </a:spcAft>
            <a:buChar char="••"/>
          </a:pPr>
          <a:r>
            <a:rPr lang="en-US" sz="1000" kern="1200" dirty="0" smtClean="0">
              <a:solidFill>
                <a:schemeClr val="tx1"/>
              </a:solidFill>
            </a:rPr>
            <a:t>Configuration JTs no longer require special XML syntax</a:t>
          </a:r>
          <a:endParaRPr lang="en-US" sz="1000" kern="1200" dirty="0" smtClean="0">
            <a:solidFill>
              <a:schemeClr val="tx1"/>
            </a:solidFill>
          </a:endParaRPr>
        </a:p>
        <a:p>
          <a:pPr marL="57150" lvl="1" indent="-57150" algn="l" defTabSz="444500">
            <a:lnSpc>
              <a:spcPct val="90000"/>
            </a:lnSpc>
            <a:spcBef>
              <a:spcPct val="0"/>
            </a:spcBef>
            <a:spcAft>
              <a:spcPct val="15000"/>
            </a:spcAft>
            <a:buChar char="••"/>
          </a:pPr>
          <a:r>
            <a:rPr lang="en-US" sz="1000" kern="1200" dirty="0" err="1" smtClean="0">
              <a:solidFill>
                <a:schemeClr val="tx1"/>
              </a:solidFill>
            </a:rPr>
            <a:t>Iman.autorevise.configuration</a:t>
          </a:r>
          <a:r>
            <a:rPr lang="en-US" sz="1000" kern="1200" dirty="0" smtClean="0">
              <a:solidFill>
                <a:schemeClr val="tx1"/>
              </a:solidFill>
            </a:rPr>
            <a:t> defaulted to prompt</a:t>
          </a:r>
          <a:endParaRPr lang="en-US" sz="1000" kern="1200" dirty="0" smtClean="0">
            <a:solidFill>
              <a:schemeClr val="tx1"/>
            </a:solidFill>
          </a:endParaRPr>
        </a:p>
        <a:p>
          <a:pPr marL="57150" lvl="1" indent="-57150" algn="l" defTabSz="444500">
            <a:lnSpc>
              <a:spcPct val="90000"/>
            </a:lnSpc>
            <a:spcBef>
              <a:spcPct val="0"/>
            </a:spcBef>
            <a:spcAft>
              <a:spcPct val="15000"/>
            </a:spcAft>
            <a:buChar char="••"/>
          </a:pPr>
          <a:r>
            <a:rPr lang="en-US" sz="1000" kern="1200" dirty="0" smtClean="0">
              <a:solidFill>
                <a:schemeClr val="tx1"/>
              </a:solidFill>
            </a:rPr>
            <a:t>BOM mapping default direction is now </a:t>
          </a:r>
          <a:r>
            <a:rPr lang="en-US" sz="1000" kern="1200" dirty="0" err="1" smtClean="0">
              <a:solidFill>
                <a:schemeClr val="tx1"/>
              </a:solidFill>
            </a:rPr>
            <a:t>pdmtocad</a:t>
          </a:r>
          <a:r>
            <a:rPr lang="en-US" sz="1000" kern="1200" dirty="0" smtClean="0">
              <a:solidFill>
                <a:schemeClr val="tx1"/>
              </a:solidFill>
            </a:rPr>
            <a:t>, not </a:t>
          </a:r>
          <a:r>
            <a:rPr lang="en-US" sz="1000" kern="1200" dirty="0" err="1" smtClean="0">
              <a:solidFill>
                <a:schemeClr val="tx1"/>
              </a:solidFill>
            </a:rPr>
            <a:t>cadtopdm</a:t>
          </a:r>
          <a:endParaRPr lang="en-US" sz="1000" kern="1200" dirty="0" smtClean="0">
            <a:solidFill>
              <a:schemeClr val="tx1"/>
            </a:solidFill>
          </a:endParaRPr>
        </a:p>
        <a:p>
          <a:pPr marL="57150" lvl="1" indent="-57150" algn="l" defTabSz="444500">
            <a:lnSpc>
              <a:spcPct val="90000"/>
            </a:lnSpc>
            <a:spcBef>
              <a:spcPct val="0"/>
            </a:spcBef>
            <a:spcAft>
              <a:spcPct val="15000"/>
            </a:spcAft>
            <a:buChar char="••"/>
          </a:pPr>
          <a:endParaRPr lang="en-US" sz="1000" kern="1200" dirty="0" smtClean="0">
            <a:solidFill>
              <a:schemeClr val="tx1"/>
            </a:solidFill>
          </a:endParaRPr>
        </a:p>
      </dsp:txBody>
      <dsp:txXfrm>
        <a:off x="1893728" y="3440112"/>
        <a:ext cx="6793071" cy="1563687"/>
      </dsp:txXfrm>
    </dsp:sp>
    <dsp:sp modelId="{615A3CD4-311B-4954-AF2B-A07533B6192C}">
      <dsp:nvSpPr>
        <dsp:cNvPr id="0" name=""/>
        <dsp:cNvSpPr/>
      </dsp:nvSpPr>
      <dsp:spPr>
        <a:xfrm>
          <a:off x="156368" y="3596481"/>
          <a:ext cx="1737360" cy="1250949"/>
        </a:xfrm>
        <a:prstGeom prst="roundRect">
          <a:avLst>
            <a:gd name="adj" fmla="val 10000"/>
          </a:avLst>
        </a:prstGeom>
        <a:blipFill rotWithShape="1">
          <a:blip xmlns:r="http://schemas.openxmlformats.org/officeDocument/2006/relationships" r:embed="rId3"/>
          <a:stretch>
            <a:fillRect/>
          </a:stretch>
        </a:blipFill>
        <a:ln w="9525"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1">
          <a:scrgbClr r="0" g="0" b="0"/>
        </a:lnRef>
        <a:fillRef idx="1">
          <a:scrgbClr r="0" g="0" b="0"/>
        </a:fillRef>
        <a:effectRef idx="1">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4F336A8-8F69-4E60-8BF2-3BC88179F429}" type="datetimeFigureOut">
              <a:rPr lang="en-US" smtClean="0"/>
              <a:t>4/22/2013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A2E0453-DBB2-4748-AB07-77921BADD42B}" type="slidenum">
              <a:rPr lang="en-US" smtClean="0"/>
              <a:t>‹#›</a:t>
            </a:fld>
            <a:endParaRPr lang="en-US"/>
          </a:p>
        </p:txBody>
      </p:sp>
    </p:spTree>
    <p:extLst>
      <p:ext uri="{BB962C8B-B14F-4D97-AF65-F5344CB8AC3E}">
        <p14:creationId xmlns:p14="http://schemas.microsoft.com/office/powerpoint/2010/main" val="33802380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1000">
                <a:solidFill>
                  <a:schemeClr val="tx1"/>
                </a:solidFill>
                <a:latin typeface="Arial" charset="0"/>
              </a:defRPr>
            </a:lvl1pPr>
            <a:lvl2pPr marL="742950" indent="-285750" eaLnBrk="0" hangingPunct="0">
              <a:defRPr sz="1000">
                <a:solidFill>
                  <a:schemeClr val="tx1"/>
                </a:solidFill>
                <a:latin typeface="Arial" charset="0"/>
              </a:defRPr>
            </a:lvl2pPr>
            <a:lvl3pPr marL="1143000" indent="-228600" eaLnBrk="0" hangingPunct="0">
              <a:defRPr sz="1000">
                <a:solidFill>
                  <a:schemeClr val="tx1"/>
                </a:solidFill>
                <a:latin typeface="Arial" charset="0"/>
              </a:defRPr>
            </a:lvl3pPr>
            <a:lvl4pPr marL="1600200" indent="-228600" eaLnBrk="0" hangingPunct="0">
              <a:defRPr sz="1000">
                <a:solidFill>
                  <a:schemeClr val="tx1"/>
                </a:solidFill>
                <a:latin typeface="Arial" charset="0"/>
              </a:defRPr>
            </a:lvl4pPr>
            <a:lvl5pPr marL="2057400" indent="-228600" eaLnBrk="0" hangingPunct="0">
              <a:defRPr sz="1000">
                <a:solidFill>
                  <a:schemeClr val="tx1"/>
                </a:solidFill>
                <a:latin typeface="Arial" charset="0"/>
              </a:defRPr>
            </a:lvl5pPr>
            <a:lvl6pPr marL="2514600" indent="-228600" eaLnBrk="0" fontAlgn="base" hangingPunct="0">
              <a:spcBef>
                <a:spcPct val="0"/>
              </a:spcBef>
              <a:spcAft>
                <a:spcPct val="0"/>
              </a:spcAft>
              <a:defRPr sz="1000">
                <a:solidFill>
                  <a:schemeClr val="tx1"/>
                </a:solidFill>
                <a:latin typeface="Arial" charset="0"/>
              </a:defRPr>
            </a:lvl6pPr>
            <a:lvl7pPr marL="2971800" indent="-228600" eaLnBrk="0" fontAlgn="base" hangingPunct="0">
              <a:spcBef>
                <a:spcPct val="0"/>
              </a:spcBef>
              <a:spcAft>
                <a:spcPct val="0"/>
              </a:spcAft>
              <a:defRPr sz="1000">
                <a:solidFill>
                  <a:schemeClr val="tx1"/>
                </a:solidFill>
                <a:latin typeface="Arial" charset="0"/>
              </a:defRPr>
            </a:lvl7pPr>
            <a:lvl8pPr marL="3429000" indent="-228600" eaLnBrk="0" fontAlgn="base" hangingPunct="0">
              <a:spcBef>
                <a:spcPct val="0"/>
              </a:spcBef>
              <a:spcAft>
                <a:spcPct val="0"/>
              </a:spcAft>
              <a:defRPr sz="1000">
                <a:solidFill>
                  <a:schemeClr val="tx1"/>
                </a:solidFill>
                <a:latin typeface="Arial" charset="0"/>
              </a:defRPr>
            </a:lvl8pPr>
            <a:lvl9pPr marL="3886200" indent="-228600" eaLnBrk="0" fontAlgn="base" hangingPunct="0">
              <a:spcBef>
                <a:spcPct val="0"/>
              </a:spcBef>
              <a:spcAft>
                <a:spcPct val="0"/>
              </a:spcAft>
              <a:defRPr sz="1000">
                <a:solidFill>
                  <a:schemeClr val="tx1"/>
                </a:solidFill>
                <a:latin typeface="Arial" charset="0"/>
              </a:defRPr>
            </a:lvl9pPr>
          </a:lstStyle>
          <a:p>
            <a:pPr eaLnBrk="1" hangingPunct="1"/>
            <a:fld id="{18F69190-BF19-4225-B97B-0AAF0178A1FD}" type="slidenum">
              <a:rPr lang="de-DE" sz="1200">
                <a:latin typeface="Siemens Sans" pitchFamily="2" charset="0"/>
              </a:rPr>
              <a:pPr eaLnBrk="1" hangingPunct="1"/>
              <a:t>1</a:t>
            </a:fld>
            <a:endParaRPr lang="de-DE" sz="1200">
              <a:latin typeface="Siemens Sans" pitchFamily="2" charset="0"/>
            </a:endParaRPr>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smtClean="0">
              <a:latin typeface="Arial"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B2921336-772A-47B7-B4CF-BA07CF7258BE}" type="slidenum">
              <a:rPr lang="en-US" smtClean="0"/>
              <a:pPr>
                <a:defRPr/>
              </a:pPr>
              <a:t>10</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B2921336-772A-47B7-B4CF-BA07CF7258BE}" type="slidenum">
              <a:rPr lang="en-US" smtClean="0"/>
              <a:pPr>
                <a:defRPr/>
              </a:pPr>
              <a:t>11</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B2921336-772A-47B7-B4CF-BA07CF7258BE}" type="slidenum">
              <a:rPr lang="en-US" smtClean="0"/>
              <a:pPr>
                <a:defRPr/>
              </a:pPr>
              <a:t>12</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B2921336-772A-47B7-B4CF-BA07CF7258BE}" type="slidenum">
              <a:rPr lang="en-US" smtClean="0"/>
              <a:pPr>
                <a:defRPr/>
              </a:pPr>
              <a:t>13</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B2921336-772A-47B7-B4CF-BA07CF7258BE}" type="slidenum">
              <a:rPr lang="en-US" smtClean="0"/>
              <a:pPr>
                <a:defRPr/>
              </a:pPr>
              <a:t>14</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B2921336-772A-47B7-B4CF-BA07CF7258BE}" type="slidenum">
              <a:rPr lang="en-US" smtClean="0"/>
              <a:pPr>
                <a:defRPr/>
              </a:pPr>
              <a:t>15</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B2921336-772A-47B7-B4CF-BA07CF7258BE}" type="slidenum">
              <a:rPr lang="en-US" smtClean="0"/>
              <a:pPr>
                <a:defRPr/>
              </a:pPr>
              <a:t>16</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B2921336-772A-47B7-B4CF-BA07CF7258BE}" type="slidenum">
              <a:rPr lang="en-US" smtClean="0"/>
              <a:pPr>
                <a:defRPr/>
              </a:pPr>
              <a:t>17</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B2921336-772A-47B7-B4CF-BA07CF7258BE}" type="slidenum">
              <a:rPr lang="en-US" smtClean="0"/>
              <a:pPr>
                <a:defRPr/>
              </a:pPr>
              <a:t>18</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B2921336-772A-47B7-B4CF-BA07CF7258BE}" type="slidenum">
              <a:rPr lang="en-US" smtClean="0"/>
              <a:pPr>
                <a:defRPr/>
              </a:pPr>
              <a:t>19</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B2921336-772A-47B7-B4CF-BA07CF7258BE}" type="slidenum">
              <a:rPr lang="en-US" smtClean="0"/>
              <a:pPr>
                <a:defRPr/>
              </a:pPr>
              <a:t>2</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B2921336-772A-47B7-B4CF-BA07CF7258BE}" type="slidenum">
              <a:rPr lang="en-US" smtClean="0"/>
              <a:pPr>
                <a:defRPr/>
              </a:pPr>
              <a:t>20</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B2921336-772A-47B7-B4CF-BA07CF7258BE}" type="slidenum">
              <a:rPr lang="en-US" smtClean="0"/>
              <a:pPr>
                <a:defRPr/>
              </a:pPr>
              <a:t>21</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B2921336-772A-47B7-B4CF-BA07CF7258BE}" type="slidenum">
              <a:rPr lang="en-US" smtClean="0"/>
              <a:pPr>
                <a:defRPr/>
              </a:pPr>
              <a:t>22</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B2921336-772A-47B7-B4CF-BA07CF7258BE}" type="slidenum">
              <a:rPr lang="en-US" smtClean="0"/>
              <a:pPr>
                <a:defRPr/>
              </a:pPr>
              <a:t>3</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B2921336-772A-47B7-B4CF-BA07CF7258BE}" type="slidenum">
              <a:rPr lang="en-US" smtClean="0"/>
              <a:pPr>
                <a:defRPr/>
              </a:pPr>
              <a:t>4</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B2921336-772A-47B7-B4CF-BA07CF7258BE}" type="slidenum">
              <a:rPr lang="en-US" smtClean="0"/>
              <a:pPr>
                <a:defRPr/>
              </a:pPr>
              <a:t>5</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B2921336-772A-47B7-B4CF-BA07CF7258BE}" type="slidenum">
              <a:rPr lang="en-US" smtClean="0"/>
              <a:pPr>
                <a:defRPr/>
              </a:pPr>
              <a:t>6</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B2921336-772A-47B7-B4CF-BA07CF7258BE}" type="slidenum">
              <a:rPr lang="en-US" smtClean="0"/>
              <a:pPr>
                <a:defRPr/>
              </a:pPr>
              <a:t>7</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B2921336-772A-47B7-B4CF-BA07CF7258BE}" type="slidenum">
              <a:rPr lang="en-US" smtClean="0"/>
              <a:pPr>
                <a:defRPr/>
              </a:pPr>
              <a:t>8</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B2921336-772A-47B7-B4CF-BA07CF7258BE}" type="slidenum">
              <a:rPr lang="en-US" smtClean="0"/>
              <a:pPr>
                <a:defRPr/>
              </a:pPr>
              <a:t>9</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2.xml"/><Relationship Id="rId5" Type="http://schemas.openxmlformats.org/officeDocument/2006/relationships/image" Target="../media/image3.png"/><Relationship Id="rId4"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userDrawn="1">
  <p:cSld name="Teamcenter Slide">
    <p:spTree>
      <p:nvGrpSpPr>
        <p:cNvPr id="1" name=""/>
        <p:cNvGrpSpPr/>
        <p:nvPr/>
      </p:nvGrpSpPr>
      <p:grpSpPr>
        <a:xfrm>
          <a:off x="0" y="0"/>
          <a:ext cx="0" cy="0"/>
          <a:chOff x="0" y="0"/>
          <a:chExt cx="0" cy="0"/>
        </a:xfrm>
      </p:grpSpPr>
      <p:pic>
        <p:nvPicPr>
          <p:cNvPr id="4" name="Picture 9" descr="Tc8-Title-higher.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164"/>
          <p:cNvGrpSpPr>
            <a:grpSpLocks/>
          </p:cNvGrpSpPr>
          <p:nvPr/>
        </p:nvGrpSpPr>
        <p:grpSpPr bwMode="auto">
          <a:xfrm>
            <a:off x="287338" y="260350"/>
            <a:ext cx="8856662" cy="973138"/>
            <a:chOff x="181" y="164"/>
            <a:chExt cx="5579" cy="613"/>
          </a:xfrm>
        </p:grpSpPr>
        <p:sp>
          <p:nvSpPr>
            <p:cNvPr id="6" name="Rectangle 160"/>
            <p:cNvSpPr>
              <a:spLocks noChangeArrowheads="1"/>
            </p:cNvSpPr>
            <p:nvPr>
              <p:custDataLst>
                <p:tags r:id="rId1"/>
              </p:custDataLst>
            </p:nvPr>
          </p:nvSpPr>
          <p:spPr bwMode="auto">
            <a:xfrm>
              <a:off x="181" y="164"/>
              <a:ext cx="5579" cy="613"/>
            </a:xfrm>
            <a:prstGeom prst="rect">
              <a:avLst/>
            </a:prstGeom>
            <a:solidFill>
              <a:srgbClr val="FEFFFF"/>
            </a:solidFill>
            <a:ln w="9525">
              <a:noFill/>
              <a:miter lim="800000"/>
              <a:headEnd/>
              <a:tailEnd/>
            </a:ln>
            <a:effectLst/>
          </p:spPr>
          <p:txBody>
            <a:bodyPr wrap="none" anchor="ctr"/>
            <a:lstStyle/>
            <a:p>
              <a:pPr algn="ctr" eaLnBrk="0" hangingPunct="0"/>
              <a:endParaRPr lang="en-US" sz="2000">
                <a:solidFill>
                  <a:srgbClr val="FFFFFF"/>
                </a:solidFill>
              </a:endParaRPr>
            </a:p>
          </p:txBody>
        </p:sp>
        <p:pic>
          <p:nvPicPr>
            <p:cNvPr id="7" name="Picture 163" descr="sie_logo_petrol_rgb_2"/>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4536" y="267"/>
              <a:ext cx="1008"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8" name="Picture 13" descr="Tc-white-logo.png"/>
          <p:cNvPicPr>
            <a:picLocks noChangeAspect="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52400" y="3124200"/>
            <a:ext cx="1828800" cy="249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 Box 169"/>
          <p:cNvSpPr txBox="1">
            <a:spLocks noChangeArrowheads="1"/>
          </p:cNvSpPr>
          <p:nvPr userDrawn="1"/>
        </p:nvSpPr>
        <p:spPr bwMode="auto">
          <a:xfrm>
            <a:off x="555625" y="6272213"/>
            <a:ext cx="8193088" cy="277812"/>
          </a:xfrm>
          <a:prstGeom prst="rect">
            <a:avLst/>
          </a:prstGeom>
          <a:noFill/>
          <a:ln w="9525">
            <a:noFill/>
            <a:miter lim="800000"/>
            <a:headEnd/>
            <a:tailEnd/>
          </a:ln>
          <a:effectLst/>
        </p:spPr>
        <p:txBody>
          <a:bodyPr lIns="0" tIns="0" rIns="0" bIns="0" anchor="b"/>
          <a:lstStyle>
            <a:lvl1pPr eaLnBrk="0" hangingPunct="0">
              <a:defRPr sz="1000">
                <a:solidFill>
                  <a:schemeClr val="tx1"/>
                </a:solidFill>
                <a:latin typeface="Arial" charset="0"/>
              </a:defRPr>
            </a:lvl1pPr>
            <a:lvl2pPr marL="742950" indent="-285750" eaLnBrk="0" hangingPunct="0">
              <a:defRPr sz="1000">
                <a:solidFill>
                  <a:schemeClr val="tx1"/>
                </a:solidFill>
                <a:latin typeface="Arial" charset="0"/>
              </a:defRPr>
            </a:lvl2pPr>
            <a:lvl3pPr marL="1143000" indent="-228600" eaLnBrk="0" hangingPunct="0">
              <a:defRPr sz="1000">
                <a:solidFill>
                  <a:schemeClr val="tx1"/>
                </a:solidFill>
                <a:latin typeface="Arial" charset="0"/>
              </a:defRPr>
            </a:lvl3pPr>
            <a:lvl4pPr marL="1600200" indent="-228600" eaLnBrk="0" hangingPunct="0">
              <a:defRPr sz="1000">
                <a:solidFill>
                  <a:schemeClr val="tx1"/>
                </a:solidFill>
                <a:latin typeface="Arial" charset="0"/>
              </a:defRPr>
            </a:lvl4pPr>
            <a:lvl5pPr marL="2057400" indent="-228600" eaLnBrk="0" hangingPunct="0">
              <a:defRPr sz="1000">
                <a:solidFill>
                  <a:schemeClr val="tx1"/>
                </a:solidFill>
                <a:latin typeface="Arial" charset="0"/>
              </a:defRPr>
            </a:lvl5pPr>
            <a:lvl6pPr marL="2514600" indent="-228600" eaLnBrk="0" fontAlgn="base" hangingPunct="0">
              <a:spcBef>
                <a:spcPct val="0"/>
              </a:spcBef>
              <a:spcAft>
                <a:spcPct val="0"/>
              </a:spcAft>
              <a:defRPr sz="1000">
                <a:solidFill>
                  <a:schemeClr val="tx1"/>
                </a:solidFill>
                <a:latin typeface="Arial" charset="0"/>
              </a:defRPr>
            </a:lvl6pPr>
            <a:lvl7pPr marL="2971800" indent="-228600" eaLnBrk="0" fontAlgn="base" hangingPunct="0">
              <a:spcBef>
                <a:spcPct val="0"/>
              </a:spcBef>
              <a:spcAft>
                <a:spcPct val="0"/>
              </a:spcAft>
              <a:defRPr sz="1000">
                <a:solidFill>
                  <a:schemeClr val="tx1"/>
                </a:solidFill>
                <a:latin typeface="Arial" charset="0"/>
              </a:defRPr>
            </a:lvl7pPr>
            <a:lvl8pPr marL="3429000" indent="-228600" eaLnBrk="0" fontAlgn="base" hangingPunct="0">
              <a:spcBef>
                <a:spcPct val="0"/>
              </a:spcBef>
              <a:spcAft>
                <a:spcPct val="0"/>
              </a:spcAft>
              <a:defRPr sz="1000">
                <a:solidFill>
                  <a:schemeClr val="tx1"/>
                </a:solidFill>
                <a:latin typeface="Arial" charset="0"/>
              </a:defRPr>
            </a:lvl8pPr>
            <a:lvl9pPr marL="3886200" indent="-228600" eaLnBrk="0" fontAlgn="base" hangingPunct="0">
              <a:spcBef>
                <a:spcPct val="0"/>
              </a:spcBef>
              <a:spcAft>
                <a:spcPct val="0"/>
              </a:spcAft>
              <a:defRPr sz="1000">
                <a:solidFill>
                  <a:schemeClr val="tx1"/>
                </a:solidFill>
                <a:latin typeface="Arial" charset="0"/>
              </a:defRPr>
            </a:lvl9pPr>
          </a:lstStyle>
          <a:p>
            <a:pPr algn="r" eaLnBrk="1" hangingPunct="1">
              <a:spcBef>
                <a:spcPct val="50000"/>
              </a:spcBef>
            </a:pPr>
            <a:endParaRPr lang="en-US" sz="1100" b="1">
              <a:solidFill>
                <a:schemeClr val="bg2"/>
              </a:solidFill>
            </a:endParaRPr>
          </a:p>
          <a:p>
            <a:pPr algn="r" eaLnBrk="1" hangingPunct="1">
              <a:spcBef>
                <a:spcPct val="50000"/>
              </a:spcBef>
            </a:pPr>
            <a:r>
              <a:rPr lang="en-US" sz="1100">
                <a:solidFill>
                  <a:schemeClr val="bg2"/>
                </a:solidFill>
              </a:rPr>
              <a:t>© 2011. Siemens Product Lifecycle Management Software Inc. All rights reserved</a:t>
            </a:r>
          </a:p>
        </p:txBody>
      </p:sp>
      <p:sp>
        <p:nvSpPr>
          <p:cNvPr id="10" name="Text Box 170"/>
          <p:cNvSpPr txBox="1">
            <a:spLocks noChangeArrowheads="1"/>
          </p:cNvSpPr>
          <p:nvPr userDrawn="1"/>
        </p:nvSpPr>
        <p:spPr bwMode="auto">
          <a:xfrm>
            <a:off x="5105400" y="6488113"/>
            <a:ext cx="3651250" cy="274637"/>
          </a:xfrm>
          <a:prstGeom prst="rect">
            <a:avLst/>
          </a:prstGeom>
          <a:noFill/>
          <a:ln w="9525">
            <a:noFill/>
            <a:miter lim="800000"/>
            <a:headEnd/>
            <a:tailEnd/>
          </a:ln>
        </p:spPr>
        <p:txBody>
          <a:bodyPr lIns="0" tIns="0" rIns="0" bIns="0" anchor="b"/>
          <a:lstStyle/>
          <a:p>
            <a:pPr algn="r" eaLnBrk="0" hangingPunct="0">
              <a:defRPr/>
            </a:pPr>
            <a:r>
              <a:rPr lang="en-US" sz="1100" dirty="0">
                <a:solidFill>
                  <a:schemeClr val="bg1"/>
                </a:solidFill>
              </a:rPr>
              <a:t>Siemens PLM Software</a:t>
            </a:r>
          </a:p>
        </p:txBody>
      </p:sp>
      <p:sp>
        <p:nvSpPr>
          <p:cNvPr id="4253" name="Rectangle 157"/>
          <p:cNvSpPr>
            <a:spLocks noGrp="1" noChangeArrowheads="1"/>
          </p:cNvSpPr>
          <p:nvPr>
            <p:ph type="subTitle" sz="quarter" idx="1"/>
          </p:nvPr>
        </p:nvSpPr>
        <p:spPr>
          <a:xfrm>
            <a:off x="539750" y="1371600"/>
            <a:ext cx="8208963" cy="457200"/>
          </a:xfrm>
        </p:spPr>
        <p:txBody>
          <a:bodyPr/>
          <a:lstStyle>
            <a:lvl1pPr>
              <a:defRPr>
                <a:solidFill>
                  <a:srgbClr val="FFFFFF"/>
                </a:solidFill>
              </a:defRPr>
            </a:lvl1pPr>
          </a:lstStyle>
          <a:p>
            <a:r>
              <a:rPr lang="en-US" smtClean="0"/>
              <a:t>Click to edit Master subtitle style</a:t>
            </a:r>
            <a:endParaRPr lang="en-US" dirty="0"/>
          </a:p>
        </p:txBody>
      </p:sp>
      <p:sp>
        <p:nvSpPr>
          <p:cNvPr id="16" name="Title 1"/>
          <p:cNvSpPr>
            <a:spLocks noGrp="1"/>
          </p:cNvSpPr>
          <p:nvPr>
            <p:ph type="title"/>
          </p:nvPr>
        </p:nvSpPr>
        <p:spPr>
          <a:xfrm>
            <a:off x="539750" y="263525"/>
            <a:ext cx="6661150" cy="808038"/>
          </a:xfrm>
        </p:spPr>
        <p:txBody>
          <a:bodyPr/>
          <a:lstStyle>
            <a:lvl1pPr>
              <a:defRPr sz="2000"/>
            </a:lvl1pPr>
          </a:lstStyle>
          <a:p>
            <a:r>
              <a:rPr lang="en-US" smtClean="0"/>
              <a:t>Click to edit Master title style</a:t>
            </a:r>
            <a:endParaRPr lang="en-US"/>
          </a:p>
        </p:txBody>
      </p:sp>
    </p:spTree>
    <p:extLst>
      <p:ext uri="{BB962C8B-B14F-4D97-AF65-F5344CB8AC3E}">
        <p14:creationId xmlns:p14="http://schemas.microsoft.com/office/powerpoint/2010/main" val="284447853"/>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9496426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tags" Target="../tags/tag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1026" name="Group 177"/>
          <p:cNvGrpSpPr>
            <a:grpSpLocks/>
          </p:cNvGrpSpPr>
          <p:nvPr/>
        </p:nvGrpSpPr>
        <p:grpSpPr bwMode="auto">
          <a:xfrm>
            <a:off x="287338" y="260350"/>
            <a:ext cx="8856662" cy="973138"/>
            <a:chOff x="181" y="164"/>
            <a:chExt cx="5579" cy="613"/>
          </a:xfrm>
        </p:grpSpPr>
        <p:sp>
          <p:nvSpPr>
            <p:cNvPr id="1197" name="Rectangle 173"/>
            <p:cNvSpPr>
              <a:spLocks noChangeArrowheads="1"/>
            </p:cNvSpPr>
            <p:nvPr>
              <p:custDataLst>
                <p:tags r:id="rId4"/>
              </p:custDataLst>
            </p:nvPr>
          </p:nvSpPr>
          <p:spPr bwMode="auto">
            <a:xfrm>
              <a:off x="181" y="164"/>
              <a:ext cx="5579" cy="613"/>
            </a:xfrm>
            <a:prstGeom prst="rect">
              <a:avLst/>
            </a:prstGeom>
            <a:solidFill>
              <a:srgbClr val="FEFFFF"/>
            </a:solidFill>
            <a:ln w="9525">
              <a:noFill/>
              <a:miter lim="800000"/>
              <a:headEnd/>
              <a:tailEnd/>
            </a:ln>
            <a:effectLst/>
          </p:spPr>
          <p:txBody>
            <a:bodyPr wrap="none" anchor="ctr"/>
            <a:lstStyle/>
            <a:p>
              <a:pPr algn="ctr" eaLnBrk="0" fontAlgn="base" hangingPunct="0">
                <a:spcBef>
                  <a:spcPct val="0"/>
                </a:spcBef>
                <a:spcAft>
                  <a:spcPct val="0"/>
                </a:spcAft>
                <a:defRPr/>
              </a:pPr>
              <a:endParaRPr lang="en-US" sz="2000">
                <a:solidFill>
                  <a:srgbClr val="FFFFFF"/>
                </a:solidFill>
              </a:endParaRPr>
            </a:p>
          </p:txBody>
        </p:sp>
        <p:pic>
          <p:nvPicPr>
            <p:cNvPr id="1033" name="Picture 176" descr="sie_logo_petrol_rgb_2"/>
            <p:cNvPicPr>
              <a:picLocks noChangeAspect="1" noChangeArrowheads="1"/>
            </p:cNvPicPr>
            <p:nvPr userDrawn="1"/>
          </p:nvPicPr>
          <p:blipFill>
            <a:blip r:embed="rId5" cstate="print"/>
            <a:srcRect/>
            <a:stretch>
              <a:fillRect/>
            </a:stretch>
          </p:blipFill>
          <p:spPr bwMode="auto">
            <a:xfrm>
              <a:off x="4536" y="267"/>
              <a:ext cx="1008" cy="202"/>
            </a:xfrm>
            <a:prstGeom prst="rect">
              <a:avLst/>
            </a:prstGeom>
            <a:noFill/>
            <a:ln w="9525">
              <a:noFill/>
              <a:miter lim="800000"/>
              <a:headEnd/>
              <a:tailEnd/>
            </a:ln>
          </p:spPr>
        </p:pic>
      </p:grpSp>
      <p:sp>
        <p:nvSpPr>
          <p:cNvPr id="1027" name="Rectangle 165"/>
          <p:cNvSpPr>
            <a:spLocks noGrp="1" noChangeArrowheads="1"/>
          </p:cNvSpPr>
          <p:nvPr>
            <p:ph type="body" idx="1"/>
          </p:nvPr>
        </p:nvSpPr>
        <p:spPr bwMode="auto">
          <a:xfrm>
            <a:off x="539750" y="1592263"/>
            <a:ext cx="8208963" cy="4681537"/>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190" name="Text Box 166"/>
          <p:cNvSpPr txBox="1">
            <a:spLocks noChangeArrowheads="1"/>
          </p:cNvSpPr>
          <p:nvPr/>
        </p:nvSpPr>
        <p:spPr bwMode="auto">
          <a:xfrm>
            <a:off x="554038" y="6488113"/>
            <a:ext cx="877887" cy="274637"/>
          </a:xfrm>
          <a:prstGeom prst="rect">
            <a:avLst/>
          </a:prstGeom>
          <a:noFill/>
          <a:ln w="9525">
            <a:noFill/>
            <a:miter lim="800000"/>
            <a:headEnd/>
            <a:tailEnd/>
          </a:ln>
        </p:spPr>
        <p:txBody>
          <a:bodyPr lIns="0" tIns="0" rIns="0" bIns="0" anchor="b"/>
          <a:lstStyle/>
          <a:p>
            <a:pPr algn="ctr" eaLnBrk="0" fontAlgn="base" hangingPunct="0">
              <a:spcBef>
                <a:spcPct val="0"/>
              </a:spcBef>
              <a:spcAft>
                <a:spcPct val="0"/>
              </a:spcAft>
              <a:defRPr/>
            </a:pPr>
            <a:r>
              <a:rPr lang="en-US" sz="1200">
                <a:solidFill>
                  <a:srgbClr val="000000"/>
                </a:solidFill>
              </a:rPr>
              <a:t>Page </a:t>
            </a:r>
            <a:fld id="{C0D985A8-EA95-4C5D-823A-F3E967A96D0D}" type="slidenum">
              <a:rPr lang="en-US" sz="1200">
                <a:solidFill>
                  <a:srgbClr val="000000"/>
                </a:solidFill>
              </a:rPr>
              <a:pPr algn="ctr" eaLnBrk="0" fontAlgn="base" hangingPunct="0">
                <a:spcBef>
                  <a:spcPct val="0"/>
                </a:spcBef>
                <a:spcAft>
                  <a:spcPct val="0"/>
                </a:spcAft>
                <a:defRPr/>
              </a:pPr>
              <a:t>‹#›</a:t>
            </a:fld>
            <a:endParaRPr lang="en-US" sz="1200">
              <a:solidFill>
                <a:srgbClr val="000000"/>
              </a:solidFill>
            </a:endParaRPr>
          </a:p>
        </p:txBody>
      </p:sp>
      <p:sp>
        <p:nvSpPr>
          <p:cNvPr id="1029" name="Rectangle 168"/>
          <p:cNvSpPr>
            <a:spLocks noGrp="1" noChangeArrowheads="1"/>
          </p:cNvSpPr>
          <p:nvPr>
            <p:ph type="title"/>
          </p:nvPr>
        </p:nvSpPr>
        <p:spPr bwMode="auto">
          <a:xfrm>
            <a:off x="539750" y="263525"/>
            <a:ext cx="6140450" cy="808038"/>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p>
            <a:pPr lvl="0"/>
            <a:r>
              <a:rPr lang="en-US" smtClean="0"/>
              <a:t>Click to edit Master title style</a:t>
            </a:r>
          </a:p>
        </p:txBody>
      </p:sp>
      <p:sp>
        <p:nvSpPr>
          <p:cNvPr id="1193" name="Text Box 169"/>
          <p:cNvSpPr txBox="1">
            <a:spLocks noChangeArrowheads="1"/>
          </p:cNvSpPr>
          <p:nvPr/>
        </p:nvSpPr>
        <p:spPr bwMode="auto">
          <a:xfrm>
            <a:off x="555625" y="6272213"/>
            <a:ext cx="8193088" cy="277812"/>
          </a:xfrm>
          <a:prstGeom prst="rect">
            <a:avLst/>
          </a:prstGeom>
          <a:noFill/>
          <a:ln w="9525">
            <a:noFill/>
            <a:miter lim="800000"/>
            <a:headEnd/>
            <a:tailEnd/>
          </a:ln>
          <a:effectLst/>
        </p:spPr>
        <p:txBody>
          <a:bodyPr lIns="0" tIns="0" rIns="0" bIns="0" anchor="b"/>
          <a:lstStyle/>
          <a:p>
            <a:pPr algn="r" fontAlgn="base">
              <a:spcBef>
                <a:spcPct val="50000"/>
              </a:spcBef>
              <a:spcAft>
                <a:spcPct val="0"/>
              </a:spcAft>
              <a:defRPr/>
            </a:pPr>
            <a:endParaRPr lang="en-US" sz="1200" b="1" dirty="0">
              <a:solidFill>
                <a:srgbClr val="FFFFFF"/>
              </a:solidFill>
            </a:endParaRPr>
          </a:p>
          <a:p>
            <a:pPr algn="r" fontAlgn="base">
              <a:spcBef>
                <a:spcPct val="50000"/>
              </a:spcBef>
              <a:spcAft>
                <a:spcPct val="0"/>
              </a:spcAft>
              <a:defRPr/>
            </a:pPr>
            <a:r>
              <a:rPr lang="en-US" sz="1100" dirty="0">
                <a:solidFill>
                  <a:srgbClr val="FFFFFF"/>
                </a:solidFill>
              </a:rPr>
              <a:t>© 2012. Siemens Product Lifecycle Management Software Inc. All rights reserved</a:t>
            </a:r>
          </a:p>
        </p:txBody>
      </p:sp>
      <p:sp>
        <p:nvSpPr>
          <p:cNvPr id="1194" name="Text Box 170"/>
          <p:cNvSpPr txBox="1">
            <a:spLocks noChangeArrowheads="1"/>
          </p:cNvSpPr>
          <p:nvPr/>
        </p:nvSpPr>
        <p:spPr bwMode="auto">
          <a:xfrm>
            <a:off x="5105400" y="6488113"/>
            <a:ext cx="3651250" cy="274637"/>
          </a:xfrm>
          <a:prstGeom prst="rect">
            <a:avLst/>
          </a:prstGeom>
          <a:noFill/>
          <a:ln w="9525">
            <a:noFill/>
            <a:miter lim="800000"/>
            <a:headEnd/>
            <a:tailEnd/>
          </a:ln>
        </p:spPr>
        <p:txBody>
          <a:bodyPr lIns="0" tIns="0" rIns="0" bIns="0" anchor="b"/>
          <a:lstStyle/>
          <a:p>
            <a:pPr algn="r" eaLnBrk="0" fontAlgn="base" hangingPunct="0">
              <a:spcBef>
                <a:spcPct val="0"/>
              </a:spcBef>
              <a:spcAft>
                <a:spcPct val="0"/>
              </a:spcAft>
              <a:defRPr/>
            </a:pPr>
            <a:r>
              <a:rPr lang="en-US" sz="1200" dirty="0">
                <a:solidFill>
                  <a:srgbClr val="000000"/>
                </a:solidFill>
              </a:rPr>
              <a:t>Siemens PLM Software</a:t>
            </a:r>
          </a:p>
        </p:txBody>
      </p:sp>
    </p:spTree>
    <p:extLst>
      <p:ext uri="{BB962C8B-B14F-4D97-AF65-F5344CB8AC3E}">
        <p14:creationId xmlns:p14="http://schemas.microsoft.com/office/powerpoint/2010/main" val="1881778432"/>
      </p:ext>
    </p:extLst>
  </p:cSld>
  <p:clrMap bg1="lt1" tx1="dk1" bg2="lt2" tx2="dk2" accent1="accent1" accent2="accent2" accent3="accent3" accent4="accent4" accent5="accent5" accent6="accent6" hlink="hlink" folHlink="folHlink"/>
  <p:sldLayoutIdLst>
    <p:sldLayoutId id="2147483661" r:id="rId1"/>
    <p:sldLayoutId id="2147483662" r:id="rId2"/>
  </p:sldLayoutIdLst>
  <p:transition/>
  <p:timing>
    <p:tnLst>
      <p:par>
        <p:cTn id="1" dur="indefinite" restart="never" nodeType="tmRoot"/>
      </p:par>
    </p:tnLst>
  </p:timing>
  <p:txStyles>
    <p:titleStyle>
      <a:lvl1pPr algn="l" rtl="0" eaLnBrk="1" fontAlgn="base" hangingPunct="1">
        <a:spcBef>
          <a:spcPct val="0"/>
        </a:spcBef>
        <a:spcAft>
          <a:spcPct val="0"/>
        </a:spcAft>
        <a:defRPr sz="2000" b="1">
          <a:solidFill>
            <a:schemeClr val="tx1"/>
          </a:solidFill>
          <a:latin typeface="+mj-lt"/>
          <a:ea typeface="+mj-ea"/>
          <a:cs typeface="+mj-cs"/>
        </a:defRPr>
      </a:lvl1pPr>
      <a:lvl2pPr algn="l" rtl="0" eaLnBrk="1" fontAlgn="base" hangingPunct="1">
        <a:spcBef>
          <a:spcPct val="0"/>
        </a:spcBef>
        <a:spcAft>
          <a:spcPct val="0"/>
        </a:spcAft>
        <a:defRPr sz="2000" b="1">
          <a:solidFill>
            <a:schemeClr val="tx1"/>
          </a:solidFill>
          <a:latin typeface="Arial" pitchFamily="34" charset="0"/>
        </a:defRPr>
      </a:lvl2pPr>
      <a:lvl3pPr algn="l" rtl="0" eaLnBrk="1" fontAlgn="base" hangingPunct="1">
        <a:spcBef>
          <a:spcPct val="0"/>
        </a:spcBef>
        <a:spcAft>
          <a:spcPct val="0"/>
        </a:spcAft>
        <a:defRPr sz="2000" b="1">
          <a:solidFill>
            <a:schemeClr val="tx1"/>
          </a:solidFill>
          <a:latin typeface="Arial" pitchFamily="34" charset="0"/>
        </a:defRPr>
      </a:lvl3pPr>
      <a:lvl4pPr algn="l" rtl="0" eaLnBrk="1" fontAlgn="base" hangingPunct="1">
        <a:spcBef>
          <a:spcPct val="0"/>
        </a:spcBef>
        <a:spcAft>
          <a:spcPct val="0"/>
        </a:spcAft>
        <a:defRPr sz="2000" b="1">
          <a:solidFill>
            <a:schemeClr val="tx1"/>
          </a:solidFill>
          <a:latin typeface="Arial" pitchFamily="34" charset="0"/>
        </a:defRPr>
      </a:lvl4pPr>
      <a:lvl5pPr algn="l" rtl="0" eaLnBrk="1" fontAlgn="base" hangingPunct="1">
        <a:spcBef>
          <a:spcPct val="0"/>
        </a:spcBef>
        <a:spcAft>
          <a:spcPct val="0"/>
        </a:spcAft>
        <a:defRPr sz="2000" b="1">
          <a:solidFill>
            <a:schemeClr val="tx1"/>
          </a:solidFill>
          <a:latin typeface="Arial" pitchFamily="34" charset="0"/>
        </a:defRPr>
      </a:lvl5pPr>
      <a:lvl6pPr marL="457200" algn="l" rtl="0" eaLnBrk="1" fontAlgn="base" hangingPunct="1">
        <a:spcBef>
          <a:spcPct val="0"/>
        </a:spcBef>
        <a:spcAft>
          <a:spcPct val="0"/>
        </a:spcAft>
        <a:defRPr sz="2000" b="1">
          <a:solidFill>
            <a:schemeClr val="tx1"/>
          </a:solidFill>
          <a:latin typeface="Arial" pitchFamily="34" charset="0"/>
        </a:defRPr>
      </a:lvl6pPr>
      <a:lvl7pPr marL="914400" algn="l" rtl="0" eaLnBrk="1" fontAlgn="base" hangingPunct="1">
        <a:spcBef>
          <a:spcPct val="0"/>
        </a:spcBef>
        <a:spcAft>
          <a:spcPct val="0"/>
        </a:spcAft>
        <a:defRPr sz="2000" b="1">
          <a:solidFill>
            <a:schemeClr val="tx1"/>
          </a:solidFill>
          <a:latin typeface="Arial" pitchFamily="34" charset="0"/>
        </a:defRPr>
      </a:lvl7pPr>
      <a:lvl8pPr marL="1371600" algn="l" rtl="0" eaLnBrk="1" fontAlgn="base" hangingPunct="1">
        <a:spcBef>
          <a:spcPct val="0"/>
        </a:spcBef>
        <a:spcAft>
          <a:spcPct val="0"/>
        </a:spcAft>
        <a:defRPr sz="2000" b="1">
          <a:solidFill>
            <a:schemeClr val="tx1"/>
          </a:solidFill>
          <a:latin typeface="Arial" pitchFamily="34" charset="0"/>
        </a:defRPr>
      </a:lvl8pPr>
      <a:lvl9pPr marL="1828800" algn="l" rtl="0" eaLnBrk="1" fontAlgn="base" hangingPunct="1">
        <a:spcBef>
          <a:spcPct val="0"/>
        </a:spcBef>
        <a:spcAft>
          <a:spcPct val="0"/>
        </a:spcAft>
        <a:defRPr sz="2000" b="1">
          <a:solidFill>
            <a:schemeClr val="tx1"/>
          </a:solidFill>
          <a:latin typeface="Arial" pitchFamily="34" charset="0"/>
        </a:defRPr>
      </a:lvl9pPr>
    </p:titleStyle>
    <p:bodyStyle>
      <a:lvl1pPr marL="342900" indent="-342900" algn="l" rtl="0" eaLnBrk="1" fontAlgn="base" hangingPunct="1">
        <a:spcBef>
          <a:spcPct val="0"/>
        </a:spcBef>
        <a:spcAft>
          <a:spcPct val="0"/>
        </a:spcAft>
        <a:buFont typeface="Wingdings" pitchFamily="2" charset="2"/>
        <a:defRPr sz="2000" b="1">
          <a:solidFill>
            <a:schemeClr val="tx1"/>
          </a:solidFill>
          <a:latin typeface="+mn-lt"/>
          <a:ea typeface="+mn-ea"/>
          <a:cs typeface="+mn-cs"/>
        </a:defRPr>
      </a:lvl1pPr>
      <a:lvl2pPr marL="190500" indent="-188913" algn="l" rtl="0" eaLnBrk="1" fontAlgn="base" hangingPunct="1">
        <a:spcBef>
          <a:spcPct val="0"/>
        </a:spcBef>
        <a:spcAft>
          <a:spcPct val="0"/>
        </a:spcAft>
        <a:buClr>
          <a:schemeClr val="tx2"/>
        </a:buClr>
        <a:buFont typeface="Wingdings" pitchFamily="2" charset="2"/>
        <a:buChar char="§"/>
        <a:defRPr sz="2000">
          <a:solidFill>
            <a:schemeClr val="tx1"/>
          </a:solidFill>
          <a:latin typeface="+mn-lt"/>
        </a:defRPr>
      </a:lvl2pPr>
      <a:lvl3pPr marL="381000" indent="-188913" algn="l" rtl="0" eaLnBrk="1" fontAlgn="base" hangingPunct="1">
        <a:spcBef>
          <a:spcPct val="0"/>
        </a:spcBef>
        <a:spcAft>
          <a:spcPct val="0"/>
        </a:spcAft>
        <a:buClr>
          <a:schemeClr val="tx2"/>
        </a:buClr>
        <a:buFont typeface="Wingdings" pitchFamily="2" charset="2"/>
        <a:buChar char="§"/>
        <a:defRPr sz="2000">
          <a:solidFill>
            <a:schemeClr val="tx1"/>
          </a:solidFill>
          <a:latin typeface="+mn-lt"/>
        </a:defRPr>
      </a:lvl3pPr>
      <a:lvl4pPr marL="573088" indent="-190500" algn="l" rtl="0" eaLnBrk="1" fontAlgn="base" hangingPunct="1">
        <a:spcBef>
          <a:spcPct val="0"/>
        </a:spcBef>
        <a:spcAft>
          <a:spcPct val="0"/>
        </a:spcAft>
        <a:buClr>
          <a:schemeClr val="tx2"/>
        </a:buClr>
        <a:buFont typeface="Wingdings" pitchFamily="2" charset="2"/>
        <a:buChar char="§"/>
        <a:defRPr sz="2000">
          <a:solidFill>
            <a:schemeClr val="tx1"/>
          </a:solidFill>
          <a:latin typeface="+mn-lt"/>
        </a:defRPr>
      </a:lvl4pPr>
      <a:lvl5pPr marL="763588" indent="-188913" algn="l" rtl="0" eaLnBrk="1" fontAlgn="base" hangingPunct="1">
        <a:spcBef>
          <a:spcPct val="0"/>
        </a:spcBef>
        <a:spcAft>
          <a:spcPct val="0"/>
        </a:spcAft>
        <a:buClr>
          <a:schemeClr val="tx2"/>
        </a:buClr>
        <a:buFont typeface="Wingdings" pitchFamily="2" charset="2"/>
        <a:buChar char="§"/>
        <a:defRPr sz="2000">
          <a:solidFill>
            <a:schemeClr val="tx1"/>
          </a:solidFill>
          <a:latin typeface="+mn-lt"/>
        </a:defRPr>
      </a:lvl5pPr>
      <a:lvl6pPr marL="1220788" indent="-188913" algn="l" rtl="0" eaLnBrk="1" fontAlgn="base" hangingPunct="1">
        <a:spcBef>
          <a:spcPct val="0"/>
        </a:spcBef>
        <a:spcAft>
          <a:spcPct val="0"/>
        </a:spcAft>
        <a:buClr>
          <a:schemeClr val="tx2"/>
        </a:buClr>
        <a:buFont typeface="Wingdings" pitchFamily="2" charset="2"/>
        <a:buChar char="§"/>
        <a:defRPr sz="2000">
          <a:solidFill>
            <a:schemeClr val="tx1"/>
          </a:solidFill>
          <a:latin typeface="+mn-lt"/>
        </a:defRPr>
      </a:lvl6pPr>
      <a:lvl7pPr marL="1677988" indent="-188913" algn="l" rtl="0" eaLnBrk="1" fontAlgn="base" hangingPunct="1">
        <a:spcBef>
          <a:spcPct val="0"/>
        </a:spcBef>
        <a:spcAft>
          <a:spcPct val="0"/>
        </a:spcAft>
        <a:buClr>
          <a:schemeClr val="tx2"/>
        </a:buClr>
        <a:buFont typeface="Wingdings" pitchFamily="2" charset="2"/>
        <a:buChar char="§"/>
        <a:defRPr sz="2000">
          <a:solidFill>
            <a:schemeClr val="tx1"/>
          </a:solidFill>
          <a:latin typeface="+mn-lt"/>
        </a:defRPr>
      </a:lvl7pPr>
      <a:lvl8pPr marL="2135188" indent="-188913" algn="l" rtl="0" eaLnBrk="1" fontAlgn="base" hangingPunct="1">
        <a:spcBef>
          <a:spcPct val="0"/>
        </a:spcBef>
        <a:spcAft>
          <a:spcPct val="0"/>
        </a:spcAft>
        <a:buClr>
          <a:schemeClr val="tx2"/>
        </a:buClr>
        <a:buFont typeface="Wingdings" pitchFamily="2" charset="2"/>
        <a:buChar char="§"/>
        <a:defRPr sz="2000">
          <a:solidFill>
            <a:schemeClr val="tx1"/>
          </a:solidFill>
          <a:latin typeface="+mn-lt"/>
        </a:defRPr>
      </a:lvl8pPr>
      <a:lvl9pPr marL="2592388" indent="-188913" algn="l" rtl="0" eaLnBrk="1" fontAlgn="base" hangingPunct="1">
        <a:spcBef>
          <a:spcPct val="0"/>
        </a:spcBef>
        <a:spcAft>
          <a:spcPct val="0"/>
        </a:spcAft>
        <a:buClr>
          <a:schemeClr val="tx2"/>
        </a:buClr>
        <a:buFont typeface="Wingdings" pitchFamily="2" charset="2"/>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2.gif"/><Relationship Id="rId4" Type="http://schemas.openxmlformats.org/officeDocument/2006/relationships/image" Target="../media/image11.gif"/></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3"/>
          <p:cNvSpPr>
            <a:spLocks noGrp="1"/>
          </p:cNvSpPr>
          <p:nvPr>
            <p:ph type="title"/>
          </p:nvPr>
        </p:nvSpPr>
        <p:spPr/>
        <p:txBody>
          <a:bodyPr/>
          <a:lstStyle/>
          <a:p>
            <a:pPr eaLnBrk="1" hangingPunct="1"/>
            <a:r>
              <a:rPr lang="en-US" dirty="0" err="1" smtClean="0"/>
              <a:t>Teamcenter</a:t>
            </a:r>
            <a:r>
              <a:rPr lang="en-US" dirty="0" smtClean="0"/>
              <a:t> Integration for </a:t>
            </a:r>
            <a:r>
              <a:rPr lang="en-US" dirty="0" err="1" smtClean="0"/>
              <a:t>SolidWorks</a:t>
            </a:r>
            <a:endParaRPr lang="en-US" dirty="0" smtClean="0"/>
          </a:p>
        </p:txBody>
      </p:sp>
      <p:sp>
        <p:nvSpPr>
          <p:cNvPr id="5123" name="Subtitle 11"/>
          <p:cNvSpPr>
            <a:spLocks noGrp="1"/>
          </p:cNvSpPr>
          <p:nvPr>
            <p:ph type="subTitle" sz="quarter" idx="1"/>
          </p:nvPr>
        </p:nvSpPr>
        <p:spPr>
          <a:xfrm>
            <a:off x="539750" y="1371600"/>
            <a:ext cx="8208963" cy="533400"/>
          </a:xfrm>
        </p:spPr>
        <p:txBody>
          <a:bodyPr/>
          <a:lstStyle/>
          <a:p>
            <a:pPr marL="0" indent="0" eaLnBrk="1" hangingPunct="1">
              <a:buNone/>
            </a:pPr>
            <a:r>
              <a:rPr lang="en-US" dirty="0" smtClean="0"/>
              <a:t>What’s New in version 9.2.0?</a:t>
            </a:r>
          </a:p>
        </p:txBody>
      </p:sp>
    </p:spTree>
    <p:extLst>
      <p:ext uri="{BB962C8B-B14F-4D97-AF65-F5344CB8AC3E}">
        <p14:creationId xmlns:p14="http://schemas.microsoft.com/office/powerpoint/2010/main" val="425252099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457200" y="274638"/>
            <a:ext cx="6781800" cy="792162"/>
          </a:xfrm>
        </p:spPr>
        <p:txBody>
          <a:bodyPr/>
          <a:lstStyle/>
          <a:p>
            <a:r>
              <a:rPr lang="en-US" dirty="0" smtClean="0"/>
              <a:t>Family table management – Bi-directional family table relations</a:t>
            </a:r>
            <a:endParaRPr lang="en-US" dirty="0"/>
          </a:p>
        </p:txBody>
      </p:sp>
      <p:sp>
        <p:nvSpPr>
          <p:cNvPr id="3" name="TextBox 2"/>
          <p:cNvSpPr txBox="1"/>
          <p:nvPr/>
        </p:nvSpPr>
        <p:spPr>
          <a:xfrm>
            <a:off x="325785" y="1524000"/>
            <a:ext cx="8458200" cy="2895600"/>
          </a:xfrm>
          <a:prstGeom prst="rect">
            <a:avLst/>
          </a:prstGeom>
          <a:noFill/>
        </p:spPr>
        <p:txBody>
          <a:bodyPr wrap="square" rtlCol="0">
            <a:normAutofit fontScale="92500" lnSpcReduction="20000"/>
          </a:bodyPr>
          <a:lstStyle/>
          <a:p>
            <a:pPr marL="285750" indent="-285750">
              <a:buFont typeface="Arial" pitchFamily="34" charset="0"/>
              <a:buChar char="•"/>
            </a:pPr>
            <a:r>
              <a:rPr lang="en-US" dirty="0" smtClean="0"/>
              <a:t>Links master documents to their configurations</a:t>
            </a:r>
          </a:p>
          <a:p>
            <a:pPr marL="285750" indent="-285750">
              <a:buFont typeface="Arial" pitchFamily="34" charset="0"/>
              <a:buChar char="•"/>
            </a:pPr>
            <a:endParaRPr lang="en-US" dirty="0"/>
          </a:p>
          <a:p>
            <a:pPr marL="285750" indent="-285750">
              <a:buFont typeface="Arial" pitchFamily="34" charset="0"/>
              <a:buChar char="•"/>
            </a:pPr>
            <a:r>
              <a:rPr lang="en-US" dirty="0" smtClean="0"/>
              <a:t>Supports programmatic traversal of family table relations</a:t>
            </a:r>
          </a:p>
          <a:p>
            <a:pPr marL="285750" indent="-285750">
              <a:buFont typeface="Arial" pitchFamily="34" charset="0"/>
              <a:buChar char="•"/>
            </a:pPr>
            <a:endParaRPr lang="en-US" dirty="0" smtClean="0"/>
          </a:p>
          <a:p>
            <a:pPr marL="742950" lvl="1" indent="-285750">
              <a:buFont typeface="Arial" pitchFamily="34" charset="0"/>
              <a:buChar char="•"/>
            </a:pPr>
            <a:r>
              <a:rPr lang="en-US" dirty="0" smtClean="0"/>
              <a:t>Multisite transfer – transfer all family table members along with the master.  This is needed to prevent duplication of item IDs across sites</a:t>
            </a:r>
          </a:p>
          <a:p>
            <a:pPr marL="742950" lvl="1" indent="-285750">
              <a:buFont typeface="Arial" pitchFamily="34" charset="0"/>
              <a:buChar char="•"/>
            </a:pPr>
            <a:endParaRPr lang="en-US" dirty="0" smtClean="0"/>
          </a:p>
          <a:p>
            <a:pPr marL="742950" lvl="1" indent="-285750">
              <a:buFont typeface="Arial" pitchFamily="34" charset="0"/>
              <a:buChar char="•"/>
            </a:pPr>
            <a:r>
              <a:rPr lang="en-US" dirty="0" smtClean="0"/>
              <a:t>Release workflows – release all members with the master</a:t>
            </a:r>
          </a:p>
          <a:p>
            <a:pPr marL="742950" lvl="1" indent="-285750">
              <a:buFont typeface="Arial" pitchFamily="34" charset="0"/>
              <a:buChar char="•"/>
            </a:pPr>
            <a:endParaRPr lang="en-US" dirty="0"/>
          </a:p>
          <a:p>
            <a:pPr marL="285750" indent="-285750">
              <a:buFont typeface="Arial" pitchFamily="34" charset="0"/>
              <a:buChar char="•"/>
            </a:pPr>
            <a:r>
              <a:rPr lang="en-US" dirty="0" smtClean="0"/>
              <a:t>Navigation from document to configurations in the RAC</a:t>
            </a:r>
          </a:p>
          <a:p>
            <a:pPr marL="285750" indent="-285750">
              <a:buFont typeface="Arial" pitchFamily="34" charset="0"/>
              <a:buChar char="•"/>
            </a:pPr>
            <a:endParaRPr lang="en-US" dirty="0"/>
          </a:p>
          <a:p>
            <a:pPr marL="742950" lvl="1" indent="-285750">
              <a:buFont typeface="Arial" pitchFamily="34" charset="0"/>
              <a:buChar char="•"/>
            </a:pPr>
            <a:r>
              <a:rPr lang="en-US" dirty="0" smtClean="0"/>
              <a:t>To visually identify and operate on all configurations belonging to a selected document revision</a:t>
            </a:r>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000" y="4267200"/>
            <a:ext cx="3079173" cy="1974686"/>
          </a:xfrm>
          <a:prstGeom prst="rect">
            <a:avLst/>
          </a:prstGeom>
          <a:noFill/>
          <a:ln>
            <a:noFill/>
          </a:ln>
          <a:effectLst/>
        </p:spPr>
      </p:pic>
      <p:pic>
        <p:nvPicPr>
          <p:cNvPr id="717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48200" y="4267200"/>
            <a:ext cx="2762250" cy="19921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Oval 3"/>
          <p:cNvSpPr/>
          <p:nvPr/>
        </p:nvSpPr>
        <p:spPr bwMode="auto">
          <a:xfrm>
            <a:off x="1143000" y="4724400"/>
            <a:ext cx="2286000" cy="762000"/>
          </a:xfrm>
          <a:prstGeom prst="ellipse">
            <a:avLst/>
          </a:prstGeom>
          <a:noFill/>
          <a:ln w="9525"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smtClean="0">
              <a:ln>
                <a:noFill/>
              </a:ln>
              <a:solidFill>
                <a:schemeClr val="tx1"/>
              </a:solidFill>
              <a:effectLst/>
              <a:latin typeface="Arial" pitchFamily="34" charset="0"/>
            </a:endParaRPr>
          </a:p>
        </p:txBody>
      </p:sp>
      <p:sp>
        <p:nvSpPr>
          <p:cNvPr id="7" name="Oval 6"/>
          <p:cNvSpPr/>
          <p:nvPr/>
        </p:nvSpPr>
        <p:spPr bwMode="auto">
          <a:xfrm>
            <a:off x="5105400" y="5181600"/>
            <a:ext cx="2286000" cy="762000"/>
          </a:xfrm>
          <a:prstGeom prst="ellipse">
            <a:avLst/>
          </a:prstGeom>
          <a:noFill/>
          <a:ln w="9525"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smtClean="0">
              <a:ln>
                <a:noFill/>
              </a:ln>
              <a:solidFill>
                <a:schemeClr val="tx1"/>
              </a:solidFill>
              <a:effectLst/>
              <a:latin typeface="Arial" pitchFamily="34" charset="0"/>
            </a:endParaRPr>
          </a:p>
        </p:txBody>
      </p:sp>
    </p:spTree>
    <p:extLst>
      <p:ext uri="{BB962C8B-B14F-4D97-AF65-F5344CB8AC3E}">
        <p14:creationId xmlns:p14="http://schemas.microsoft.com/office/powerpoint/2010/main" val="108380989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457200" y="274638"/>
            <a:ext cx="6781800" cy="792162"/>
          </a:xfrm>
        </p:spPr>
        <p:txBody>
          <a:bodyPr/>
          <a:lstStyle/>
          <a:p>
            <a:r>
              <a:rPr lang="en-US" dirty="0" smtClean="0"/>
              <a:t>Family table management – Bi-directional family table relations</a:t>
            </a:r>
            <a:endParaRPr lang="en-US" dirty="0"/>
          </a:p>
        </p:txBody>
      </p:sp>
      <p:sp>
        <p:nvSpPr>
          <p:cNvPr id="3" name="TextBox 2"/>
          <p:cNvSpPr txBox="1"/>
          <p:nvPr/>
        </p:nvSpPr>
        <p:spPr>
          <a:xfrm>
            <a:off x="325785" y="1524000"/>
            <a:ext cx="8458200" cy="4572000"/>
          </a:xfrm>
          <a:prstGeom prst="rect">
            <a:avLst/>
          </a:prstGeom>
          <a:noFill/>
        </p:spPr>
        <p:txBody>
          <a:bodyPr wrap="square" rtlCol="0">
            <a:normAutofit/>
          </a:bodyPr>
          <a:lstStyle/>
          <a:p>
            <a:pPr marL="285750" indent="-285750">
              <a:buFont typeface="Arial" pitchFamily="34" charset="0"/>
              <a:buChar char="•"/>
            </a:pPr>
            <a:r>
              <a:rPr lang="en-US" dirty="0" smtClean="0"/>
              <a:t>swim_upgrade_database.exe</a:t>
            </a:r>
          </a:p>
          <a:p>
            <a:pPr marL="285750" indent="-285750">
              <a:buFont typeface="Arial" pitchFamily="34" charset="0"/>
              <a:buChar char="•"/>
            </a:pPr>
            <a:endParaRPr lang="en-US" dirty="0" smtClean="0"/>
          </a:p>
          <a:p>
            <a:pPr marL="742950" lvl="1" indent="-285750">
              <a:buFont typeface="Arial" pitchFamily="34" charset="0"/>
              <a:buChar char="•"/>
            </a:pPr>
            <a:r>
              <a:rPr lang="en-US" dirty="0" smtClean="0"/>
              <a:t>Utility program to add the new </a:t>
            </a:r>
            <a:r>
              <a:rPr lang="en-US" b="1" dirty="0" smtClean="0"/>
              <a:t>SW2_configuration</a:t>
            </a:r>
            <a:r>
              <a:rPr lang="en-US" dirty="0" smtClean="0"/>
              <a:t> relation to all family table members </a:t>
            </a:r>
          </a:p>
          <a:p>
            <a:pPr marL="742950" lvl="1" indent="-285750">
              <a:buFont typeface="Arial" pitchFamily="34" charset="0"/>
              <a:buChar char="•"/>
            </a:pPr>
            <a:r>
              <a:rPr lang="en-US" dirty="0" smtClean="0"/>
              <a:t>This program should be run at all sites immediately after updating to </a:t>
            </a:r>
            <a:r>
              <a:rPr lang="en-US" dirty="0" err="1" smtClean="0"/>
              <a:t>SWiM</a:t>
            </a:r>
            <a:r>
              <a:rPr lang="en-US" dirty="0" smtClean="0"/>
              <a:t> 9.2.0, and before any more data is transferred between sites</a:t>
            </a:r>
          </a:p>
          <a:p>
            <a:pPr marL="742950" lvl="1" indent="-285750">
              <a:buFont typeface="Arial" pitchFamily="34" charset="0"/>
              <a:buChar char="•"/>
            </a:pPr>
            <a:endParaRPr lang="en-US" dirty="0"/>
          </a:p>
          <a:p>
            <a:pPr marL="742950" lvl="1" indent="-285750">
              <a:buFont typeface="Arial" pitchFamily="34" charset="0"/>
              <a:buChar char="•"/>
            </a:pPr>
            <a:r>
              <a:rPr lang="en-US" sz="1600" dirty="0" err="1">
                <a:latin typeface="Courier New" pitchFamily="49" charset="0"/>
                <a:cs typeface="Courier New" pitchFamily="49" charset="0"/>
              </a:rPr>
              <a:t>swim_upgrade_database</a:t>
            </a:r>
            <a:r>
              <a:rPr lang="en-US" sz="1600" dirty="0">
                <a:latin typeface="Courier New" pitchFamily="49" charset="0"/>
                <a:cs typeface="Courier New" pitchFamily="49" charset="0"/>
              </a:rPr>
              <a:t> -u=</a:t>
            </a:r>
            <a:r>
              <a:rPr lang="en-US" sz="1600" dirty="0" err="1">
                <a:latin typeface="Courier New" pitchFamily="49" charset="0"/>
                <a:cs typeface="Courier New" pitchFamily="49" charset="0"/>
              </a:rPr>
              <a:t>infodba</a:t>
            </a:r>
            <a:r>
              <a:rPr lang="en-US" sz="1600" dirty="0">
                <a:latin typeface="Courier New" pitchFamily="49" charset="0"/>
                <a:cs typeface="Courier New" pitchFamily="49" charset="0"/>
              </a:rPr>
              <a:t> -p=</a:t>
            </a:r>
            <a:r>
              <a:rPr lang="en-US" sz="1600" dirty="0" err="1">
                <a:latin typeface="Courier New" pitchFamily="49" charset="0"/>
                <a:cs typeface="Courier New" pitchFamily="49" charset="0"/>
              </a:rPr>
              <a:t>infodba</a:t>
            </a:r>
            <a:r>
              <a:rPr lang="en-US" sz="1600" dirty="0">
                <a:latin typeface="Courier New" pitchFamily="49" charset="0"/>
                <a:cs typeface="Courier New" pitchFamily="49" charset="0"/>
              </a:rPr>
              <a:t> -g=</a:t>
            </a:r>
            <a:r>
              <a:rPr lang="en-US" sz="1600" dirty="0" err="1">
                <a:latin typeface="Courier New" pitchFamily="49" charset="0"/>
                <a:cs typeface="Courier New" pitchFamily="49" charset="0"/>
              </a:rPr>
              <a:t>dba</a:t>
            </a:r>
            <a:r>
              <a:rPr lang="en-US" sz="1600" dirty="0">
                <a:latin typeface="Courier New" pitchFamily="49" charset="0"/>
                <a:cs typeface="Courier New" pitchFamily="49" charset="0"/>
              </a:rPr>
              <a:t> -mode=FULL </a:t>
            </a:r>
            <a:r>
              <a:rPr lang="en-US" sz="1600" dirty="0" smtClean="0">
                <a:latin typeface="Courier New" pitchFamily="49" charset="0"/>
                <a:cs typeface="Courier New" pitchFamily="49" charset="0"/>
              </a:rPr>
              <a:t>–</a:t>
            </a:r>
            <a:r>
              <a:rPr lang="en-US" sz="1600" dirty="0" err="1" smtClean="0">
                <a:latin typeface="Courier New" pitchFamily="49" charset="0"/>
                <a:cs typeface="Courier New" pitchFamily="49" charset="0"/>
              </a:rPr>
              <a:t>dryrun</a:t>
            </a:r>
            <a:r>
              <a:rPr lang="en-US" sz="1600" dirty="0" smtClean="0">
                <a:latin typeface="Courier New" pitchFamily="49" charset="0"/>
                <a:cs typeface="Courier New" pitchFamily="49" charset="0"/>
              </a:rPr>
              <a:t> –log=.\swim_upgrade_database_dryrun.log</a:t>
            </a:r>
          </a:p>
          <a:p>
            <a:pPr marL="1200150" lvl="2" indent="-285750">
              <a:buFont typeface="Arial" pitchFamily="34" charset="0"/>
              <a:buChar char="•"/>
            </a:pPr>
            <a:r>
              <a:rPr lang="en-US" dirty="0" smtClean="0"/>
              <a:t>To generate a report of relations to be created</a:t>
            </a:r>
          </a:p>
          <a:p>
            <a:pPr marL="742950" lvl="1" indent="-285750">
              <a:buFont typeface="Arial" pitchFamily="34" charset="0"/>
              <a:buChar char="•"/>
            </a:pPr>
            <a:endParaRPr lang="en-US" dirty="0" smtClean="0"/>
          </a:p>
          <a:p>
            <a:pPr marL="742950" lvl="1" indent="-285750">
              <a:buFont typeface="Arial" pitchFamily="34" charset="0"/>
              <a:buChar char="•"/>
            </a:pPr>
            <a:r>
              <a:rPr lang="en-US" sz="1600" dirty="0" err="1">
                <a:latin typeface="Courier New" pitchFamily="49" charset="0"/>
                <a:cs typeface="Courier New" pitchFamily="49" charset="0"/>
              </a:rPr>
              <a:t>swim_upgrade_database</a:t>
            </a:r>
            <a:r>
              <a:rPr lang="en-US" sz="1600" dirty="0">
                <a:latin typeface="Courier New" pitchFamily="49" charset="0"/>
                <a:cs typeface="Courier New" pitchFamily="49" charset="0"/>
              </a:rPr>
              <a:t> -u=</a:t>
            </a:r>
            <a:r>
              <a:rPr lang="en-US" sz="1600" dirty="0" err="1">
                <a:latin typeface="Courier New" pitchFamily="49" charset="0"/>
                <a:cs typeface="Courier New" pitchFamily="49" charset="0"/>
              </a:rPr>
              <a:t>infodba</a:t>
            </a:r>
            <a:r>
              <a:rPr lang="en-US" sz="1600" dirty="0">
                <a:latin typeface="Courier New" pitchFamily="49" charset="0"/>
                <a:cs typeface="Courier New" pitchFamily="49" charset="0"/>
              </a:rPr>
              <a:t> -p=</a:t>
            </a:r>
            <a:r>
              <a:rPr lang="en-US" sz="1600" dirty="0" err="1">
                <a:latin typeface="Courier New" pitchFamily="49" charset="0"/>
                <a:cs typeface="Courier New" pitchFamily="49" charset="0"/>
              </a:rPr>
              <a:t>infodba</a:t>
            </a:r>
            <a:r>
              <a:rPr lang="en-US" sz="1600" dirty="0">
                <a:latin typeface="Courier New" pitchFamily="49" charset="0"/>
                <a:cs typeface="Courier New" pitchFamily="49" charset="0"/>
              </a:rPr>
              <a:t> -g=</a:t>
            </a:r>
            <a:r>
              <a:rPr lang="en-US" sz="1600" dirty="0" err="1">
                <a:latin typeface="Courier New" pitchFamily="49" charset="0"/>
                <a:cs typeface="Courier New" pitchFamily="49" charset="0"/>
              </a:rPr>
              <a:t>dba</a:t>
            </a:r>
            <a:r>
              <a:rPr lang="en-US" sz="1600" dirty="0">
                <a:latin typeface="Courier New" pitchFamily="49" charset="0"/>
                <a:cs typeface="Courier New" pitchFamily="49" charset="0"/>
              </a:rPr>
              <a:t> -mode=FULL –log=.\swim_upgrade_database.log</a:t>
            </a:r>
          </a:p>
          <a:p>
            <a:pPr marL="1200150" lvl="2" indent="-285750">
              <a:buFont typeface="Arial" pitchFamily="34" charset="0"/>
              <a:buChar char="•"/>
            </a:pPr>
            <a:r>
              <a:rPr lang="en-US" dirty="0" smtClean="0"/>
              <a:t>To actually perform the update</a:t>
            </a:r>
          </a:p>
          <a:p>
            <a:pPr marL="742950" lvl="1" indent="-285750">
              <a:buFont typeface="Arial" pitchFamily="34" charset="0"/>
              <a:buChar char="•"/>
            </a:pPr>
            <a:endParaRPr lang="en-US" dirty="0" smtClean="0"/>
          </a:p>
        </p:txBody>
      </p:sp>
    </p:spTree>
    <p:extLst>
      <p:ext uri="{BB962C8B-B14F-4D97-AF65-F5344CB8AC3E}">
        <p14:creationId xmlns:p14="http://schemas.microsoft.com/office/powerpoint/2010/main" val="41021802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457200" y="274638"/>
            <a:ext cx="6781800" cy="792162"/>
          </a:xfrm>
        </p:spPr>
        <p:txBody>
          <a:bodyPr/>
          <a:lstStyle/>
          <a:p>
            <a:r>
              <a:rPr lang="en-US" dirty="0" smtClean="0"/>
              <a:t>Family table management – Bi-directional family table relations</a:t>
            </a:r>
            <a:endParaRPr lang="en-US" dirty="0"/>
          </a:p>
        </p:txBody>
      </p:sp>
      <p:sp>
        <p:nvSpPr>
          <p:cNvPr id="3" name="TextBox 2"/>
          <p:cNvSpPr txBox="1"/>
          <p:nvPr/>
        </p:nvSpPr>
        <p:spPr>
          <a:xfrm>
            <a:off x="325785" y="1524000"/>
            <a:ext cx="8458200" cy="4572000"/>
          </a:xfrm>
          <a:prstGeom prst="rect">
            <a:avLst/>
          </a:prstGeom>
          <a:noFill/>
        </p:spPr>
        <p:txBody>
          <a:bodyPr wrap="square" rtlCol="0">
            <a:normAutofit/>
          </a:bodyPr>
          <a:lstStyle/>
          <a:p>
            <a:pPr marL="285750" indent="-285750">
              <a:buFont typeface="Arial" pitchFamily="34" charset="0"/>
              <a:buChar char="•"/>
            </a:pPr>
            <a:r>
              <a:rPr lang="en-US" dirty="0" smtClean="0"/>
              <a:t>swim_upgrade_database.exe</a:t>
            </a:r>
          </a:p>
          <a:p>
            <a:pPr marL="285750" indent="-285750">
              <a:buFont typeface="Arial" pitchFamily="34" charset="0"/>
              <a:buChar char="•"/>
            </a:pPr>
            <a:endParaRPr lang="en-US" dirty="0" smtClean="0"/>
          </a:p>
          <a:p>
            <a:pPr marL="742950" lvl="1" indent="-285750">
              <a:buFont typeface="Arial" pitchFamily="34" charset="0"/>
              <a:buChar char="•"/>
            </a:pPr>
            <a:r>
              <a:rPr lang="en-US" dirty="0" smtClean="0"/>
              <a:t>After the </a:t>
            </a:r>
            <a:r>
              <a:rPr lang="en-US" b="1" dirty="0" smtClean="0"/>
              <a:t>SW2_configuration </a:t>
            </a:r>
            <a:r>
              <a:rPr lang="en-US" dirty="0" smtClean="0"/>
              <a:t>relations are created, you must add the </a:t>
            </a:r>
            <a:r>
              <a:rPr lang="en-US" b="1" dirty="0" smtClean="0"/>
              <a:t>SW2_configuration</a:t>
            </a:r>
            <a:r>
              <a:rPr lang="en-US" dirty="0" smtClean="0"/>
              <a:t> relation type to any configuration point in Teamcenter where family table relations should be traversed</a:t>
            </a:r>
          </a:p>
          <a:p>
            <a:pPr marL="742950" lvl="1" indent="-285750">
              <a:buFont typeface="Arial" pitchFamily="34" charset="0"/>
              <a:buChar char="•"/>
            </a:pPr>
            <a:endParaRPr lang="en-US" dirty="0"/>
          </a:p>
          <a:p>
            <a:pPr marL="742950" lvl="1" indent="-285750">
              <a:buFont typeface="Arial" pitchFamily="34" charset="0"/>
              <a:buChar char="•"/>
            </a:pPr>
            <a:r>
              <a:rPr lang="en-US" dirty="0" smtClean="0"/>
              <a:t>Likely candidates are the </a:t>
            </a:r>
            <a:r>
              <a:rPr lang="en-US" dirty="0" err="1" smtClean="0"/>
              <a:t>MultiSite</a:t>
            </a:r>
            <a:r>
              <a:rPr lang="en-US" dirty="0" smtClean="0"/>
              <a:t> transfer dialog &amp; preferences, and workflow handlers</a:t>
            </a:r>
          </a:p>
          <a:p>
            <a:pPr marL="742950" lvl="1" indent="-285750">
              <a:buFont typeface="Arial" pitchFamily="34" charset="0"/>
              <a:buChar char="•"/>
            </a:pPr>
            <a:endParaRPr lang="en-US" dirty="0" smtClean="0"/>
          </a:p>
        </p:txBody>
      </p:sp>
    </p:spTree>
    <p:extLst>
      <p:ext uri="{BB962C8B-B14F-4D97-AF65-F5344CB8AC3E}">
        <p14:creationId xmlns:p14="http://schemas.microsoft.com/office/powerpoint/2010/main" val="185510765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457200" y="274638"/>
            <a:ext cx="6781800" cy="792162"/>
          </a:xfrm>
        </p:spPr>
        <p:txBody>
          <a:bodyPr/>
          <a:lstStyle/>
          <a:p>
            <a:r>
              <a:rPr lang="en-US" dirty="0" smtClean="0"/>
              <a:t>Customer Response</a:t>
            </a:r>
            <a:endParaRPr lang="en-US" dirty="0"/>
          </a:p>
        </p:txBody>
      </p:sp>
      <p:sp>
        <p:nvSpPr>
          <p:cNvPr id="3" name="TextBox 2"/>
          <p:cNvSpPr txBox="1"/>
          <p:nvPr/>
        </p:nvSpPr>
        <p:spPr>
          <a:xfrm>
            <a:off x="325785" y="1524000"/>
            <a:ext cx="8458200" cy="4572000"/>
          </a:xfrm>
          <a:prstGeom prst="rect">
            <a:avLst/>
          </a:prstGeom>
          <a:noFill/>
        </p:spPr>
        <p:txBody>
          <a:bodyPr wrap="square" rtlCol="0">
            <a:normAutofit/>
          </a:bodyPr>
          <a:lstStyle/>
          <a:p>
            <a:pPr marL="285750" indent="-285750">
              <a:buFont typeface="Arial" pitchFamily="34" charset="0"/>
              <a:buChar char="•"/>
            </a:pPr>
            <a:r>
              <a:rPr lang="en-US" dirty="0"/>
              <a:t>ER6733696:  Remove Add Configurations button</a:t>
            </a:r>
          </a:p>
          <a:p>
            <a:pPr marL="285750" indent="-285750">
              <a:buFont typeface="Arial" pitchFamily="34" charset="0"/>
              <a:buChar char="•"/>
            </a:pPr>
            <a:endParaRPr lang="en-US" dirty="0" smtClean="0"/>
          </a:p>
          <a:p>
            <a:pPr marL="742950" lvl="1" indent="-285750">
              <a:buFont typeface="Arial" pitchFamily="34" charset="0"/>
              <a:buChar char="•"/>
            </a:pPr>
            <a:r>
              <a:rPr lang="en-US" dirty="0" smtClean="0"/>
              <a:t>Preference to hide </a:t>
            </a:r>
            <a:r>
              <a:rPr lang="en-US" b="1" dirty="0" smtClean="0"/>
              <a:t>Add Configurations </a:t>
            </a:r>
            <a:r>
              <a:rPr lang="en-US" dirty="0" smtClean="0"/>
              <a:t>button on the save and import dialogs</a:t>
            </a:r>
          </a:p>
          <a:p>
            <a:pPr marL="742950" lvl="1" indent="-285750">
              <a:buFont typeface="Arial" pitchFamily="34" charset="0"/>
              <a:buChar char="•"/>
            </a:pPr>
            <a:endParaRPr lang="en-US" dirty="0"/>
          </a:p>
          <a:p>
            <a:pPr marL="742950" lvl="1" indent="-285750">
              <a:buFont typeface="Arial" pitchFamily="34" charset="0"/>
              <a:buChar char="•"/>
            </a:pPr>
            <a:r>
              <a:rPr lang="en-US" dirty="0" smtClean="0"/>
              <a:t>Desired by customers who never want to manage configurations items</a:t>
            </a:r>
          </a:p>
          <a:p>
            <a:pPr marL="742950" lvl="1" indent="-285750">
              <a:buFont typeface="Arial" pitchFamily="34" charset="0"/>
              <a:buChar char="•"/>
            </a:pPr>
            <a:endParaRPr lang="en-US" dirty="0"/>
          </a:p>
          <a:p>
            <a:pPr marL="742950" lvl="1" indent="-285750">
              <a:buFont typeface="Arial" pitchFamily="34" charset="0"/>
              <a:buChar char="•"/>
            </a:pPr>
            <a:r>
              <a:rPr lang="en-US" dirty="0" smtClean="0"/>
              <a:t>Save dialog </a:t>
            </a:r>
            <a:r>
              <a:rPr lang="en-US" dirty="0"/>
              <a:t>with </a:t>
            </a:r>
            <a:r>
              <a:rPr lang="en-US" b="1" dirty="0" err="1"/>
              <a:t>sw.configurations.addbutton</a:t>
            </a:r>
            <a:r>
              <a:rPr lang="en-US" b="1" dirty="0"/>
              <a:t> = false</a:t>
            </a:r>
            <a:endParaRPr lang="en-US" b="1" dirty="0" smtClean="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38927" y="2438400"/>
            <a:ext cx="12287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3000" y="3822569"/>
            <a:ext cx="4838700" cy="2419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Oval 3"/>
          <p:cNvSpPr/>
          <p:nvPr/>
        </p:nvSpPr>
        <p:spPr bwMode="auto">
          <a:xfrm>
            <a:off x="3429000" y="3962400"/>
            <a:ext cx="609600" cy="304800"/>
          </a:xfrm>
          <a:prstGeom prst="ellipse">
            <a:avLst/>
          </a:prstGeom>
          <a:noFill/>
          <a:ln w="9525"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smtClean="0">
              <a:ln>
                <a:noFill/>
              </a:ln>
              <a:solidFill>
                <a:schemeClr val="tx1"/>
              </a:solidFill>
              <a:effectLst/>
              <a:latin typeface="Arial" pitchFamily="34" charset="0"/>
            </a:endParaRPr>
          </a:p>
        </p:txBody>
      </p:sp>
    </p:spTree>
    <p:extLst>
      <p:ext uri="{BB962C8B-B14F-4D97-AF65-F5344CB8AC3E}">
        <p14:creationId xmlns:p14="http://schemas.microsoft.com/office/powerpoint/2010/main" val="154072067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457200" y="274638"/>
            <a:ext cx="6781800" cy="792162"/>
          </a:xfrm>
        </p:spPr>
        <p:txBody>
          <a:bodyPr/>
          <a:lstStyle/>
          <a:p>
            <a:r>
              <a:rPr lang="en-US" dirty="0" smtClean="0"/>
              <a:t>Customer Response</a:t>
            </a:r>
            <a:endParaRPr lang="en-US" dirty="0"/>
          </a:p>
        </p:txBody>
      </p:sp>
      <p:sp>
        <p:nvSpPr>
          <p:cNvPr id="3" name="TextBox 2"/>
          <p:cNvSpPr txBox="1"/>
          <p:nvPr/>
        </p:nvSpPr>
        <p:spPr>
          <a:xfrm>
            <a:off x="325785" y="1524000"/>
            <a:ext cx="8458200" cy="4572000"/>
          </a:xfrm>
          <a:prstGeom prst="rect">
            <a:avLst/>
          </a:prstGeom>
          <a:noFill/>
        </p:spPr>
        <p:txBody>
          <a:bodyPr wrap="square" rtlCol="0">
            <a:normAutofit/>
          </a:bodyPr>
          <a:lstStyle/>
          <a:p>
            <a:pPr marL="285750" lvl="0" indent="-285750">
              <a:buFont typeface="Arial" pitchFamily="34" charset="0"/>
              <a:buChar char="•"/>
            </a:pPr>
            <a:r>
              <a:rPr lang="en-US" dirty="0"/>
              <a:t>ER6569525:  Advanced search sort order</a:t>
            </a:r>
          </a:p>
          <a:p>
            <a:pPr marL="285750" indent="-285750">
              <a:buFont typeface="Arial" pitchFamily="34" charset="0"/>
              <a:buChar char="•"/>
            </a:pPr>
            <a:endParaRPr lang="en-US" dirty="0" smtClean="0"/>
          </a:p>
          <a:p>
            <a:pPr marL="742950" lvl="1" indent="-285750">
              <a:buFont typeface="Arial" pitchFamily="34" charset="0"/>
              <a:buChar char="•"/>
            </a:pPr>
            <a:r>
              <a:rPr lang="en-US" dirty="0"/>
              <a:t>The </a:t>
            </a:r>
            <a:r>
              <a:rPr lang="en-US" dirty="0" err="1" smtClean="0"/>
              <a:t>iman.queries.allowed</a:t>
            </a:r>
            <a:r>
              <a:rPr lang="en-US" dirty="0" smtClean="0"/>
              <a:t> now controls ordering of searches, as well as allowed searches</a:t>
            </a:r>
            <a:endParaRPr lang="en-US" b="1" dirty="0" smtClean="0"/>
          </a:p>
        </p:txBody>
      </p:sp>
      <p:pic>
        <p:nvPicPr>
          <p:cNvPr id="3074"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69295" t="31250" r="18315" b="49066"/>
          <a:stretch/>
        </p:blipFill>
        <p:spPr bwMode="auto">
          <a:xfrm>
            <a:off x="762000" y="3962400"/>
            <a:ext cx="3210089" cy="19199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l="69196" t="30469" r="16343" b="46601"/>
          <a:stretch/>
        </p:blipFill>
        <p:spPr bwMode="auto">
          <a:xfrm>
            <a:off x="4518309" y="3913885"/>
            <a:ext cx="3594178" cy="21455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685800" y="3578423"/>
            <a:ext cx="3210089" cy="307777"/>
          </a:xfrm>
          <a:prstGeom prst="rect">
            <a:avLst/>
          </a:prstGeom>
          <a:noFill/>
        </p:spPr>
        <p:txBody>
          <a:bodyPr wrap="square" rtlCol="0">
            <a:spAutoFit/>
          </a:bodyPr>
          <a:lstStyle/>
          <a:p>
            <a:r>
              <a:rPr lang="en-US" sz="1400" dirty="0" err="1">
                <a:latin typeface="Courier New" pitchFamily="49" charset="0"/>
                <a:cs typeface="Courier New" pitchFamily="49" charset="0"/>
              </a:rPr>
              <a:t>i</a:t>
            </a:r>
            <a:r>
              <a:rPr lang="en-US" sz="1400" dirty="0" err="1" smtClean="0">
                <a:latin typeface="Courier New" pitchFamily="49" charset="0"/>
                <a:cs typeface="Courier New" pitchFamily="49" charset="0"/>
              </a:rPr>
              <a:t>man.queries.allowed</a:t>
            </a:r>
            <a:r>
              <a:rPr lang="en-US" sz="1400" dirty="0" smtClean="0"/>
              <a:t> not set</a:t>
            </a:r>
            <a:endParaRPr lang="en-US" sz="1400" dirty="0"/>
          </a:p>
        </p:txBody>
      </p:sp>
      <p:sp>
        <p:nvSpPr>
          <p:cNvPr id="10" name="TextBox 9"/>
          <p:cNvSpPr txBox="1"/>
          <p:nvPr/>
        </p:nvSpPr>
        <p:spPr>
          <a:xfrm>
            <a:off x="4419600" y="2932093"/>
            <a:ext cx="4317843" cy="954107"/>
          </a:xfrm>
          <a:prstGeom prst="rect">
            <a:avLst/>
          </a:prstGeom>
          <a:noFill/>
        </p:spPr>
        <p:txBody>
          <a:bodyPr wrap="square" rtlCol="0">
            <a:spAutoFit/>
          </a:bodyPr>
          <a:lstStyle/>
          <a:p>
            <a:r>
              <a:rPr lang="en-US" sz="1400" dirty="0" err="1">
                <a:latin typeface="Courier New" pitchFamily="49" charset="0"/>
                <a:cs typeface="Courier New" pitchFamily="49" charset="0"/>
              </a:rPr>
              <a:t>i</a:t>
            </a:r>
            <a:r>
              <a:rPr lang="en-US" sz="1400" dirty="0" err="1" smtClean="0">
                <a:latin typeface="Courier New" pitchFamily="49" charset="0"/>
                <a:cs typeface="Courier New" pitchFamily="49" charset="0"/>
              </a:rPr>
              <a:t>man.queries.allowe</a:t>
            </a:r>
            <a:r>
              <a:rPr lang="en-US" sz="1400" dirty="0" err="1">
                <a:latin typeface="Courier New" pitchFamily="49" charset="0"/>
                <a:cs typeface="Courier New" pitchFamily="49" charset="0"/>
              </a:rPr>
              <a:t>d</a:t>
            </a:r>
            <a:r>
              <a:rPr lang="en-US" sz="1400" dirty="0" smtClean="0"/>
              <a:t> set to </a:t>
            </a:r>
            <a:r>
              <a:rPr lang="en-US" sz="1400" dirty="0">
                <a:latin typeface="Courier New" pitchFamily="49" charset="0"/>
                <a:cs typeface="Courier New" pitchFamily="49" charset="0"/>
              </a:rPr>
              <a:t>CM – BOM </a:t>
            </a:r>
            <a:r>
              <a:rPr lang="en-US" sz="1400" dirty="0" err="1">
                <a:latin typeface="Courier New" pitchFamily="49" charset="0"/>
                <a:cs typeface="Courier New" pitchFamily="49" charset="0"/>
              </a:rPr>
              <a:t>Changes:Admin</a:t>
            </a:r>
            <a:r>
              <a:rPr lang="en-US" sz="1400" dirty="0">
                <a:latin typeface="Courier New" pitchFamily="49" charset="0"/>
                <a:cs typeface="Courier New" pitchFamily="49" charset="0"/>
              </a:rPr>
              <a:t> – Items By </a:t>
            </a:r>
            <a:r>
              <a:rPr lang="en-US" sz="1400" dirty="0" err="1">
                <a:latin typeface="Courier New" pitchFamily="49" charset="0"/>
                <a:cs typeface="Courier New" pitchFamily="49" charset="0"/>
              </a:rPr>
              <a:t>Status:Change</a:t>
            </a:r>
            <a:r>
              <a:rPr lang="en-US" sz="1400" dirty="0">
                <a:latin typeface="Courier New" pitchFamily="49" charset="0"/>
                <a:cs typeface="Courier New" pitchFamily="49" charset="0"/>
              </a:rPr>
              <a:t> Revision…:All </a:t>
            </a:r>
            <a:r>
              <a:rPr lang="en-US" sz="1400" dirty="0" err="1">
                <a:latin typeface="Courier New" pitchFamily="49" charset="0"/>
                <a:cs typeface="Courier New" pitchFamily="49" charset="0"/>
              </a:rPr>
              <a:t>Sequences:CMII</a:t>
            </a:r>
            <a:r>
              <a:rPr lang="en-US" sz="1400" dirty="0">
                <a:latin typeface="Courier New" pitchFamily="49" charset="0"/>
                <a:cs typeface="Courier New" pitchFamily="49" charset="0"/>
              </a:rPr>
              <a:t> CN </a:t>
            </a:r>
            <a:r>
              <a:rPr lang="en-US" sz="1400" dirty="0" err="1">
                <a:latin typeface="Courier New" pitchFamily="49" charset="0"/>
                <a:cs typeface="Courier New" pitchFamily="49" charset="0"/>
              </a:rPr>
              <a:t>Type:Admin</a:t>
            </a:r>
            <a:r>
              <a:rPr lang="en-US" sz="1400" dirty="0">
                <a:latin typeface="Courier New" pitchFamily="49" charset="0"/>
                <a:cs typeface="Courier New" pitchFamily="49" charset="0"/>
              </a:rPr>
              <a:t> – Item Ownership</a:t>
            </a:r>
          </a:p>
        </p:txBody>
      </p:sp>
    </p:spTree>
    <p:extLst>
      <p:ext uri="{BB962C8B-B14F-4D97-AF65-F5344CB8AC3E}">
        <p14:creationId xmlns:p14="http://schemas.microsoft.com/office/powerpoint/2010/main" val="113856092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457200" y="274638"/>
            <a:ext cx="6781800" cy="792162"/>
          </a:xfrm>
        </p:spPr>
        <p:txBody>
          <a:bodyPr/>
          <a:lstStyle/>
          <a:p>
            <a:r>
              <a:rPr lang="en-US" dirty="0" smtClean="0"/>
              <a:t>Customer Response</a:t>
            </a:r>
            <a:endParaRPr lang="en-US" dirty="0"/>
          </a:p>
        </p:txBody>
      </p:sp>
      <p:sp>
        <p:nvSpPr>
          <p:cNvPr id="3" name="TextBox 2"/>
          <p:cNvSpPr txBox="1"/>
          <p:nvPr/>
        </p:nvSpPr>
        <p:spPr>
          <a:xfrm>
            <a:off x="325785" y="1524000"/>
            <a:ext cx="8458200" cy="4572000"/>
          </a:xfrm>
          <a:prstGeom prst="rect">
            <a:avLst/>
          </a:prstGeom>
          <a:noFill/>
        </p:spPr>
        <p:txBody>
          <a:bodyPr wrap="square" rtlCol="0">
            <a:normAutofit/>
          </a:bodyPr>
          <a:lstStyle/>
          <a:p>
            <a:pPr marL="285750" lvl="0" indent="-285750">
              <a:buFont typeface="Arial" pitchFamily="34" charset="0"/>
              <a:buChar char="•"/>
            </a:pPr>
            <a:r>
              <a:rPr lang="en-US" dirty="0"/>
              <a:t>ER6567269:  Remove default search </a:t>
            </a:r>
            <a:r>
              <a:rPr lang="en-US" dirty="0" smtClean="0"/>
              <a:t>panel</a:t>
            </a:r>
          </a:p>
          <a:p>
            <a:pPr marL="285750" lvl="0" indent="-285750">
              <a:buFont typeface="Arial" pitchFamily="34" charset="0"/>
              <a:buChar char="•"/>
            </a:pPr>
            <a:endParaRPr lang="en-US" dirty="0"/>
          </a:p>
          <a:p>
            <a:pPr marL="285750" lvl="0" indent="-285750">
              <a:buFont typeface="Arial" pitchFamily="34" charset="0"/>
              <a:buChar char="•"/>
            </a:pPr>
            <a:r>
              <a:rPr lang="en-US" dirty="0" smtClean="0"/>
              <a:t>Customer request was to only remove the intermediate search panel on the </a:t>
            </a:r>
            <a:r>
              <a:rPr lang="en-US" b="1" dirty="0" smtClean="0"/>
              <a:t>Advanced </a:t>
            </a:r>
            <a:r>
              <a:rPr lang="en-US" b="1" dirty="0"/>
              <a:t>S</a:t>
            </a:r>
            <a:r>
              <a:rPr lang="en-US" b="1" dirty="0" smtClean="0"/>
              <a:t>earch </a:t>
            </a:r>
            <a:r>
              <a:rPr lang="en-US" dirty="0" smtClean="0"/>
              <a:t>dialog, since all of its capabilities were available from the advanced panel already, and users found the redundancy confusing</a:t>
            </a:r>
            <a:endParaRPr lang="en-US" dirty="0"/>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53000" y="3048000"/>
            <a:ext cx="2971800" cy="297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Striped Right Arrow 3"/>
          <p:cNvSpPr/>
          <p:nvPr/>
        </p:nvSpPr>
        <p:spPr bwMode="auto">
          <a:xfrm>
            <a:off x="3505200" y="4191000"/>
            <a:ext cx="1219200" cy="609600"/>
          </a:xfrm>
          <a:prstGeom prst="striped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smtClean="0">
              <a:ln>
                <a:noFill/>
              </a:ln>
              <a:solidFill>
                <a:schemeClr val="tx1"/>
              </a:solidFill>
              <a:effectLst/>
              <a:latin typeface="Arial" pitchFamily="34" charset="0"/>
            </a:endParaRPr>
          </a:p>
        </p:txBody>
      </p:sp>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0" y="2999232"/>
            <a:ext cx="2447925" cy="3263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8720031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457200" y="274638"/>
            <a:ext cx="6781800" cy="792162"/>
          </a:xfrm>
        </p:spPr>
        <p:txBody>
          <a:bodyPr/>
          <a:lstStyle/>
          <a:p>
            <a:r>
              <a:rPr lang="en-US" dirty="0" smtClean="0"/>
              <a:t>Customer Response</a:t>
            </a:r>
            <a:endParaRPr lang="en-US" dirty="0"/>
          </a:p>
        </p:txBody>
      </p:sp>
      <p:sp>
        <p:nvSpPr>
          <p:cNvPr id="3" name="TextBox 2"/>
          <p:cNvSpPr txBox="1"/>
          <p:nvPr/>
        </p:nvSpPr>
        <p:spPr>
          <a:xfrm>
            <a:off x="325785" y="1524000"/>
            <a:ext cx="8458200" cy="4572000"/>
          </a:xfrm>
          <a:prstGeom prst="rect">
            <a:avLst/>
          </a:prstGeom>
          <a:noFill/>
        </p:spPr>
        <p:txBody>
          <a:bodyPr wrap="square" rtlCol="0">
            <a:normAutofit/>
          </a:bodyPr>
          <a:lstStyle/>
          <a:p>
            <a:pPr marL="285750" lvl="0" indent="-285750">
              <a:buFont typeface="Arial" pitchFamily="34" charset="0"/>
              <a:buChar char="•"/>
            </a:pPr>
            <a:r>
              <a:rPr lang="en-US" dirty="0" smtClean="0"/>
              <a:t>We decided to further improve usability by making the simple search on the </a:t>
            </a:r>
            <a:r>
              <a:rPr lang="en-US" b="1" dirty="0" smtClean="0"/>
              <a:t>Open</a:t>
            </a:r>
            <a:r>
              <a:rPr lang="en-US" dirty="0" smtClean="0"/>
              <a:t> dialog much more flexible and aligned with the Teamcenter Rich Client.  Now you can search by any one of four criteria, without using the </a:t>
            </a:r>
            <a:r>
              <a:rPr lang="en-US" b="1" dirty="0" smtClean="0"/>
              <a:t>Advanced Search</a:t>
            </a:r>
            <a:r>
              <a:rPr lang="en-US" dirty="0" smtClean="0"/>
              <a:t> </a:t>
            </a:r>
            <a:endParaRPr lang="en-US" dirty="0"/>
          </a:p>
        </p:txBody>
      </p:sp>
      <p:pic>
        <p:nvPicPr>
          <p:cNvPr id="205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58090" t="25733" r="5175" b="25861"/>
          <a:stretch/>
        </p:blipFill>
        <p:spPr bwMode="auto">
          <a:xfrm>
            <a:off x="685800" y="2752355"/>
            <a:ext cx="7207111" cy="35752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0553571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457200" y="274638"/>
            <a:ext cx="6781800" cy="792162"/>
          </a:xfrm>
        </p:spPr>
        <p:txBody>
          <a:bodyPr/>
          <a:lstStyle/>
          <a:p>
            <a:r>
              <a:rPr lang="en-US" dirty="0" smtClean="0"/>
              <a:t>Customer Response</a:t>
            </a:r>
            <a:endParaRPr lang="en-US" dirty="0"/>
          </a:p>
        </p:txBody>
      </p:sp>
      <p:sp>
        <p:nvSpPr>
          <p:cNvPr id="3" name="TextBox 2"/>
          <p:cNvSpPr txBox="1"/>
          <p:nvPr/>
        </p:nvSpPr>
        <p:spPr>
          <a:xfrm>
            <a:off x="325785" y="1524000"/>
            <a:ext cx="8458200" cy="4572000"/>
          </a:xfrm>
          <a:prstGeom prst="rect">
            <a:avLst/>
          </a:prstGeom>
          <a:noFill/>
        </p:spPr>
        <p:txBody>
          <a:bodyPr wrap="square" rtlCol="0">
            <a:normAutofit/>
          </a:bodyPr>
          <a:lstStyle/>
          <a:p>
            <a:pPr marL="285750" lvl="0" indent="-285750">
              <a:buFont typeface="Arial" pitchFamily="34" charset="0"/>
              <a:buChar char="•"/>
            </a:pPr>
            <a:r>
              <a:rPr lang="en-US" dirty="0"/>
              <a:t>ER6698824:  Synchronize item name with </a:t>
            </a:r>
            <a:r>
              <a:rPr lang="en-US" dirty="0" smtClean="0"/>
              <a:t>description</a:t>
            </a:r>
          </a:p>
          <a:p>
            <a:pPr marL="285750" lvl="0" indent="-285750">
              <a:buFont typeface="Arial" pitchFamily="34" charset="0"/>
              <a:buChar char="•"/>
            </a:pPr>
            <a:endParaRPr lang="en-US" dirty="0" smtClean="0"/>
          </a:p>
          <a:p>
            <a:pPr marL="742950" lvl="1" indent="-285750">
              <a:buFont typeface="Arial" pitchFamily="34" charset="0"/>
              <a:buChar char="•"/>
            </a:pPr>
            <a:r>
              <a:rPr lang="en-US" dirty="0" smtClean="0"/>
              <a:t>Resolves inconsistencies in item name, for example . . .</a:t>
            </a:r>
          </a:p>
          <a:p>
            <a:pPr marL="742950" lvl="1" indent="-285750">
              <a:buFont typeface="Arial" pitchFamily="34" charset="0"/>
              <a:buChar char="•"/>
            </a:pPr>
            <a:endParaRPr lang="en-US" dirty="0" smtClean="0"/>
          </a:p>
          <a:p>
            <a:pPr marL="1200150" lvl="2" indent="-285750">
              <a:buFont typeface="Arial" pitchFamily="34" charset="0"/>
              <a:buChar char="•"/>
            </a:pPr>
            <a:r>
              <a:rPr lang="en-US" dirty="0" smtClean="0"/>
              <a:t>The user creates a part and assigns a Description which is different from the item name</a:t>
            </a:r>
          </a:p>
          <a:p>
            <a:pPr marL="742950" lvl="1" indent="-285750">
              <a:buFont typeface="Arial" pitchFamily="34" charset="0"/>
              <a:buChar char="•"/>
            </a:pPr>
            <a:endParaRPr lang="en-US" dirty="0"/>
          </a:p>
          <a:p>
            <a:pPr marL="742950" lvl="1" indent="-285750">
              <a:buFont typeface="Arial" pitchFamily="34" charset="0"/>
              <a:buChar char="•"/>
            </a:pPr>
            <a:endParaRPr lang="en-US" dirty="0" smtClean="0"/>
          </a:p>
          <a:p>
            <a:pPr marL="742950" lvl="1" indent="-285750">
              <a:buFont typeface="Arial" pitchFamily="34" charset="0"/>
              <a:buChar char="•"/>
            </a:pPr>
            <a:endParaRPr lang="en-US" dirty="0"/>
          </a:p>
          <a:p>
            <a:pPr marL="742950" lvl="1" indent="-285750">
              <a:buFont typeface="Arial" pitchFamily="34" charset="0"/>
              <a:buChar char="•"/>
            </a:pPr>
            <a:endParaRPr lang="en-US" dirty="0" smtClean="0"/>
          </a:p>
          <a:p>
            <a:pPr marL="742950" lvl="1" indent="-285750">
              <a:buFont typeface="Arial" pitchFamily="34" charset="0"/>
              <a:buChar char="•"/>
            </a:pPr>
            <a:endParaRPr lang="en-US" dirty="0"/>
          </a:p>
          <a:p>
            <a:pPr marL="742950" lvl="1" indent="-285750">
              <a:buFont typeface="Arial" pitchFamily="34" charset="0"/>
              <a:buChar char="•"/>
            </a:pPr>
            <a:endParaRPr lang="en-US" dirty="0" smtClean="0"/>
          </a:p>
          <a:p>
            <a:pPr marL="742950" lvl="1" indent="-285750">
              <a:buFont typeface="Arial" pitchFamily="34" charset="0"/>
              <a:buChar char="•"/>
            </a:pPr>
            <a:endParaRPr lang="en-US" dirty="0"/>
          </a:p>
          <a:p>
            <a:pPr marL="1200150" lvl="2" indent="-285750">
              <a:buFont typeface="Arial" pitchFamily="34" charset="0"/>
              <a:buChar char="•"/>
            </a:pPr>
            <a:r>
              <a:rPr lang="en-US" dirty="0" smtClean="0"/>
              <a:t>He then makes a drawing for the part, with a Description that is different from the part’s description</a:t>
            </a:r>
            <a:endParaRPr lang="en-US" dirty="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6400" y="3276600"/>
            <a:ext cx="2123768" cy="1828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90675" y="5695149"/>
            <a:ext cx="7324725" cy="6770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3877108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457200" y="274638"/>
            <a:ext cx="6781800" cy="792162"/>
          </a:xfrm>
        </p:spPr>
        <p:txBody>
          <a:bodyPr/>
          <a:lstStyle/>
          <a:p>
            <a:r>
              <a:rPr lang="en-US" dirty="0" smtClean="0"/>
              <a:t>Customer Response</a:t>
            </a:r>
            <a:endParaRPr lang="en-US" dirty="0"/>
          </a:p>
        </p:txBody>
      </p:sp>
      <p:sp>
        <p:nvSpPr>
          <p:cNvPr id="3" name="TextBox 2"/>
          <p:cNvSpPr txBox="1"/>
          <p:nvPr/>
        </p:nvSpPr>
        <p:spPr>
          <a:xfrm>
            <a:off x="325785" y="1511808"/>
            <a:ext cx="8458200" cy="4812792"/>
          </a:xfrm>
          <a:prstGeom prst="rect">
            <a:avLst/>
          </a:prstGeom>
          <a:noFill/>
        </p:spPr>
        <p:txBody>
          <a:bodyPr wrap="square" rtlCol="0">
            <a:normAutofit/>
          </a:bodyPr>
          <a:lstStyle/>
          <a:p>
            <a:pPr marL="285750" lvl="0" indent="-285750">
              <a:buFont typeface="Arial" pitchFamily="34" charset="0"/>
              <a:buChar char="•"/>
            </a:pPr>
            <a:r>
              <a:rPr lang="en-US" dirty="0" smtClean="0"/>
              <a:t>At this point there are three different values feeding item name</a:t>
            </a:r>
          </a:p>
          <a:p>
            <a:pPr marL="742950" lvl="1" indent="-285750">
              <a:buFont typeface="Arial" pitchFamily="34" charset="0"/>
              <a:buChar char="•"/>
            </a:pPr>
            <a:r>
              <a:rPr lang="en-US" b="1" dirty="0"/>
              <a:t>b</a:t>
            </a:r>
            <a:r>
              <a:rPr lang="en-US" b="1" dirty="0" smtClean="0"/>
              <a:t>lock part </a:t>
            </a:r>
            <a:r>
              <a:rPr lang="en-US" dirty="0" smtClean="0"/>
              <a:t>– this is the current name of the item already created in Teamcenter</a:t>
            </a:r>
          </a:p>
          <a:p>
            <a:pPr marL="742950" lvl="1" indent="-285750">
              <a:buFont typeface="Arial" pitchFamily="34" charset="0"/>
              <a:buChar char="•"/>
            </a:pPr>
            <a:r>
              <a:rPr lang="en-US" b="1" dirty="0"/>
              <a:t>d</a:t>
            </a:r>
            <a:r>
              <a:rPr lang="en-US" b="1" dirty="0" smtClean="0"/>
              <a:t>escription of block part </a:t>
            </a:r>
            <a:r>
              <a:rPr lang="en-US" dirty="0" smtClean="0"/>
              <a:t>– this is mapped from the Description property of the part</a:t>
            </a:r>
          </a:p>
          <a:p>
            <a:pPr marL="742950" lvl="1" indent="-285750">
              <a:buFont typeface="Arial" pitchFamily="34" charset="0"/>
              <a:buChar char="•"/>
            </a:pPr>
            <a:r>
              <a:rPr lang="en-US" b="1" dirty="0"/>
              <a:t>d</a:t>
            </a:r>
            <a:r>
              <a:rPr lang="en-US" b="1" dirty="0" smtClean="0"/>
              <a:t>rawing of block part </a:t>
            </a:r>
            <a:r>
              <a:rPr lang="en-US" dirty="0" smtClean="0"/>
              <a:t>– this is mapped from the Description property of the drawing, which is being saved to the same item ID as the part</a:t>
            </a:r>
          </a:p>
          <a:p>
            <a:pPr marL="742950" lvl="1" indent="-285750">
              <a:buFont typeface="Arial" pitchFamily="34" charset="0"/>
              <a:buChar char="•"/>
            </a:pPr>
            <a:endParaRPr lang="en-US" dirty="0" smtClean="0"/>
          </a:p>
          <a:p>
            <a:pPr marL="285750" indent="-285750">
              <a:buFont typeface="Arial" pitchFamily="34" charset="0"/>
              <a:buChar char="•"/>
            </a:pPr>
            <a:r>
              <a:rPr lang="en-US" dirty="0" smtClean="0"/>
              <a:t>The result is a conflict in the save dialog</a:t>
            </a:r>
          </a:p>
          <a:p>
            <a:pPr marL="285750" indent="-285750">
              <a:buFont typeface="Arial" pitchFamily="34" charset="0"/>
              <a:buChar char="•"/>
            </a:pPr>
            <a:endParaRPr lang="en-US" dirty="0"/>
          </a:p>
          <a:p>
            <a:pPr marL="285750" indent="-285750">
              <a:buFont typeface="Arial" pitchFamily="34" charset="0"/>
              <a:buChar char="•"/>
            </a:pPr>
            <a:endParaRPr lang="en-US" dirty="0" smtClean="0"/>
          </a:p>
          <a:p>
            <a:pPr marL="285750" indent="-285750">
              <a:buFont typeface="Arial" pitchFamily="34" charset="0"/>
              <a:buChar char="•"/>
            </a:pPr>
            <a:endParaRPr lang="en-US" dirty="0"/>
          </a:p>
          <a:p>
            <a:pPr marL="285750" indent="-285750">
              <a:buFont typeface="Arial" pitchFamily="34" charset="0"/>
              <a:buChar char="•"/>
            </a:pPr>
            <a:endParaRPr lang="en-US" dirty="0" smtClean="0"/>
          </a:p>
          <a:p>
            <a:pPr marL="285750" indent="-285750">
              <a:buFont typeface="Arial" pitchFamily="34" charset="0"/>
              <a:buChar char="•"/>
            </a:pPr>
            <a:endParaRPr lang="en-US" dirty="0"/>
          </a:p>
          <a:p>
            <a:pPr marL="285750" indent="-285750">
              <a:buFont typeface="Arial" pitchFamily="34" charset="0"/>
              <a:buChar char="•"/>
            </a:pPr>
            <a:endParaRPr lang="en-US" dirty="0" smtClean="0"/>
          </a:p>
          <a:p>
            <a:pPr marL="285750" indent="-285750">
              <a:buFont typeface="Arial" pitchFamily="34" charset="0"/>
              <a:buChar char="•"/>
            </a:pPr>
            <a:endParaRPr lang="en-US" dirty="0"/>
          </a:p>
          <a:p>
            <a:pPr marL="285750" indent="-285750">
              <a:buFont typeface="Arial" pitchFamily="34" charset="0"/>
              <a:buChar char="•"/>
            </a:pPr>
            <a:r>
              <a:rPr lang="en-US" dirty="0" smtClean="0"/>
              <a:t>The user must manually resolve this conflict before continuing</a:t>
            </a: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4038600"/>
            <a:ext cx="4000500" cy="771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67205" y="4664548"/>
            <a:ext cx="4833938" cy="11055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4594646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457200" y="274638"/>
            <a:ext cx="6781800" cy="792162"/>
          </a:xfrm>
        </p:spPr>
        <p:txBody>
          <a:bodyPr/>
          <a:lstStyle/>
          <a:p>
            <a:r>
              <a:rPr lang="en-US" dirty="0" smtClean="0"/>
              <a:t>Customer Response</a:t>
            </a:r>
            <a:endParaRPr lang="en-US" dirty="0"/>
          </a:p>
        </p:txBody>
      </p:sp>
      <p:sp>
        <p:nvSpPr>
          <p:cNvPr id="3" name="TextBox 2"/>
          <p:cNvSpPr txBox="1"/>
          <p:nvPr/>
        </p:nvSpPr>
        <p:spPr>
          <a:xfrm>
            <a:off x="325785" y="1511808"/>
            <a:ext cx="8458200" cy="4812792"/>
          </a:xfrm>
          <a:prstGeom prst="rect">
            <a:avLst/>
          </a:prstGeom>
          <a:noFill/>
        </p:spPr>
        <p:txBody>
          <a:bodyPr wrap="square" rtlCol="0">
            <a:normAutofit/>
          </a:bodyPr>
          <a:lstStyle/>
          <a:p>
            <a:pPr marL="285750" lvl="0" indent="-285750">
              <a:buFont typeface="Arial" pitchFamily="34" charset="0"/>
              <a:buChar char="•"/>
            </a:pPr>
            <a:r>
              <a:rPr lang="en-US" dirty="0" smtClean="0"/>
              <a:t>In 9.2.0, the same scenario goes like this . . . </a:t>
            </a:r>
          </a:p>
          <a:p>
            <a:pPr marL="285750" lvl="0" indent="-285750">
              <a:buFont typeface="Arial" pitchFamily="34" charset="0"/>
              <a:buChar char="•"/>
            </a:pPr>
            <a:endParaRPr lang="en-US" dirty="0"/>
          </a:p>
          <a:p>
            <a:pPr marL="285750" lvl="0" indent="-285750">
              <a:buFont typeface="Arial" pitchFamily="34" charset="0"/>
              <a:buChar char="•"/>
            </a:pPr>
            <a:r>
              <a:rPr lang="en-US" dirty="0" smtClean="0"/>
              <a:t>When the user creates the part, the assigned item name is automatically written into the Description property in the CAD model</a:t>
            </a:r>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2717102"/>
            <a:ext cx="2657475" cy="1381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14550" y="5191125"/>
            <a:ext cx="634365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Bent Arrow 3"/>
          <p:cNvSpPr/>
          <p:nvPr/>
        </p:nvSpPr>
        <p:spPr bwMode="auto">
          <a:xfrm rot="10800000" flipH="1">
            <a:off x="1643063" y="3962400"/>
            <a:ext cx="414337" cy="1524000"/>
          </a:xfrm>
          <a:prstGeom prst="bentArrow">
            <a:avLst>
              <a:gd name="adj1" fmla="val 25000"/>
              <a:gd name="adj2" fmla="val 20586"/>
              <a:gd name="adj3" fmla="val 25000"/>
              <a:gd name="adj4" fmla="val 43750"/>
            </a:avLst>
          </a:prstGeom>
          <a:solidFill>
            <a:schemeClr val="accent1"/>
          </a:solidFill>
          <a:ln w="9525" cap="flat" cmpd="sng" algn="ctr">
            <a:solidFill>
              <a:schemeClr val="tx1"/>
            </a:solidFill>
            <a:prstDash val="solid"/>
            <a:round/>
            <a:headEnd type="none" w="med" len="med"/>
            <a:tailEnd type="none" w="med" len="med"/>
          </a:ln>
          <a:effectLst/>
          <a:scene3d>
            <a:camera prst="orthographicFront"/>
            <a:lightRig rig="threePt" dir="t"/>
          </a:scene3d>
          <a:sp3d>
            <a:bevelT/>
          </a:sp3d>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smtClean="0">
              <a:ln>
                <a:noFill/>
              </a:ln>
              <a:solidFill>
                <a:schemeClr val="tx1"/>
              </a:solidFill>
              <a:effectLst/>
              <a:latin typeface="Arial" pitchFamily="34" charset="0"/>
            </a:endParaRPr>
          </a:p>
        </p:txBody>
      </p:sp>
    </p:spTree>
    <p:extLst>
      <p:ext uri="{BB962C8B-B14F-4D97-AF65-F5344CB8AC3E}">
        <p14:creationId xmlns:p14="http://schemas.microsoft.com/office/powerpoint/2010/main" val="156272885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457200" y="274638"/>
            <a:ext cx="7772400" cy="792162"/>
          </a:xfrm>
        </p:spPr>
        <p:txBody>
          <a:bodyPr/>
          <a:lstStyle/>
          <a:p>
            <a:r>
              <a:rPr lang="en-US" dirty="0" smtClean="0"/>
              <a:t>Roadmap f</a:t>
            </a:r>
            <a:r>
              <a:rPr lang="en-US" dirty="0" smtClean="0"/>
              <a:t>eature </a:t>
            </a:r>
            <a:r>
              <a:rPr lang="en-US" dirty="0" smtClean="0"/>
              <a:t>summary</a:t>
            </a:r>
            <a:endParaRPr lang="en-US" dirty="0"/>
          </a:p>
        </p:txBody>
      </p:sp>
      <p:graphicFrame>
        <p:nvGraphicFramePr>
          <p:cNvPr id="4" name="Diagram 3"/>
          <p:cNvGraphicFramePr/>
          <p:nvPr>
            <p:extLst>
              <p:ext uri="{D42A27DB-BD31-4B8C-83A1-F6EECF244321}">
                <p14:modId xmlns:p14="http://schemas.microsoft.com/office/powerpoint/2010/main" val="4148157710"/>
              </p:ext>
            </p:extLst>
          </p:nvPr>
        </p:nvGraphicFramePr>
        <p:xfrm>
          <a:off x="304800" y="1397000"/>
          <a:ext cx="8686800" cy="5003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1702742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457200" y="274638"/>
            <a:ext cx="6781800" cy="792162"/>
          </a:xfrm>
        </p:spPr>
        <p:txBody>
          <a:bodyPr/>
          <a:lstStyle/>
          <a:p>
            <a:r>
              <a:rPr lang="en-US" dirty="0" smtClean="0"/>
              <a:t>Customer Response</a:t>
            </a:r>
            <a:endParaRPr lang="en-US" dirty="0"/>
          </a:p>
        </p:txBody>
      </p:sp>
      <p:sp>
        <p:nvSpPr>
          <p:cNvPr id="3" name="TextBox 2"/>
          <p:cNvSpPr txBox="1"/>
          <p:nvPr/>
        </p:nvSpPr>
        <p:spPr>
          <a:xfrm>
            <a:off x="325785" y="1511808"/>
            <a:ext cx="8458200" cy="4812792"/>
          </a:xfrm>
          <a:prstGeom prst="rect">
            <a:avLst/>
          </a:prstGeom>
          <a:noFill/>
        </p:spPr>
        <p:txBody>
          <a:bodyPr wrap="square" rtlCol="0">
            <a:normAutofit/>
          </a:bodyPr>
          <a:lstStyle/>
          <a:p>
            <a:pPr marL="285750" lvl="0" indent="-285750">
              <a:buFont typeface="Arial" pitchFamily="34" charset="0"/>
              <a:buChar char="•"/>
            </a:pPr>
            <a:r>
              <a:rPr lang="en-US" dirty="0" smtClean="0"/>
              <a:t>When he creates the drawing and gives it a different description, the integration ignores the drawing description and overrides it with the part’s item name, in the save dialog</a:t>
            </a:r>
          </a:p>
          <a:p>
            <a:pPr marL="285750" lvl="0" indent="-285750">
              <a:buFont typeface="Arial" pitchFamily="34" charset="0"/>
              <a:buChar char="•"/>
            </a:pPr>
            <a:endParaRPr lang="en-US" dirty="0"/>
          </a:p>
          <a:p>
            <a:pPr marL="285750" lvl="0" indent="-285750">
              <a:buFont typeface="Arial" pitchFamily="34" charset="0"/>
              <a:buChar char="•"/>
            </a:pPr>
            <a:r>
              <a:rPr lang="en-US" dirty="0" smtClean="0"/>
              <a:t>Part of this enhancement is enabled by the updated default attribute mapping in the swim.xml file, so this mapping should be loaded and retained by all customers</a:t>
            </a:r>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3581400"/>
            <a:ext cx="3952875" cy="1685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672169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457200" y="274638"/>
            <a:ext cx="6781800" cy="792162"/>
          </a:xfrm>
        </p:spPr>
        <p:txBody>
          <a:bodyPr/>
          <a:lstStyle/>
          <a:p>
            <a:r>
              <a:rPr lang="en-US" dirty="0" smtClean="0"/>
              <a:t>Customer Response</a:t>
            </a:r>
            <a:endParaRPr lang="en-US" dirty="0"/>
          </a:p>
        </p:txBody>
      </p:sp>
      <p:sp>
        <p:nvSpPr>
          <p:cNvPr id="3" name="TextBox 2"/>
          <p:cNvSpPr txBox="1"/>
          <p:nvPr/>
        </p:nvSpPr>
        <p:spPr>
          <a:xfrm>
            <a:off x="325785" y="1511808"/>
            <a:ext cx="8458200" cy="4812792"/>
          </a:xfrm>
          <a:prstGeom prst="rect">
            <a:avLst/>
          </a:prstGeom>
          <a:noFill/>
        </p:spPr>
        <p:txBody>
          <a:bodyPr wrap="square" rtlCol="0">
            <a:normAutofit lnSpcReduction="10000"/>
          </a:bodyPr>
          <a:lstStyle/>
          <a:p>
            <a:pPr marL="285750" lvl="0" indent="-285750">
              <a:buFont typeface="Arial" pitchFamily="34" charset="0"/>
              <a:buChar char="•"/>
            </a:pPr>
            <a:r>
              <a:rPr lang="en-US" dirty="0"/>
              <a:t>ER6837512:  Add project to user </a:t>
            </a:r>
            <a:r>
              <a:rPr lang="en-US" dirty="0" smtClean="0"/>
              <a:t>settings</a:t>
            </a:r>
          </a:p>
          <a:p>
            <a:pPr marL="285750" lvl="0" indent="-285750">
              <a:buFont typeface="Arial" pitchFamily="34" charset="0"/>
              <a:buChar char="•"/>
            </a:pPr>
            <a:endParaRPr lang="en-US" dirty="0"/>
          </a:p>
          <a:p>
            <a:pPr marL="285750" lvl="0" indent="-285750">
              <a:buFont typeface="Arial" pitchFamily="34" charset="0"/>
              <a:buChar char="•"/>
            </a:pPr>
            <a:r>
              <a:rPr lang="en-US" dirty="0" smtClean="0"/>
              <a:t>Customers working with project security, or A&amp;D programs, must be able to change their active project without exiting and restarting their CAD sessions</a:t>
            </a:r>
          </a:p>
          <a:p>
            <a:pPr marL="285750" lvl="0" indent="-285750">
              <a:buFont typeface="Arial" pitchFamily="34" charset="0"/>
              <a:buChar char="•"/>
            </a:pPr>
            <a:endParaRPr lang="en-US" dirty="0"/>
          </a:p>
          <a:p>
            <a:pPr marL="285750" lvl="0" indent="-285750">
              <a:buFont typeface="Arial" pitchFamily="34" charset="0"/>
              <a:buChar char="•"/>
            </a:pPr>
            <a:endParaRPr lang="en-US" dirty="0" smtClean="0"/>
          </a:p>
          <a:p>
            <a:pPr marL="285750" lvl="0" indent="-285750">
              <a:buFont typeface="Arial" pitchFamily="34" charset="0"/>
              <a:buChar char="•"/>
            </a:pPr>
            <a:endParaRPr lang="en-US" dirty="0"/>
          </a:p>
          <a:p>
            <a:pPr marL="285750" lvl="0" indent="-285750">
              <a:buFont typeface="Arial" pitchFamily="34" charset="0"/>
              <a:buChar char="•"/>
            </a:pPr>
            <a:endParaRPr lang="en-US" dirty="0" smtClean="0"/>
          </a:p>
          <a:p>
            <a:pPr marL="285750" lvl="0" indent="-285750">
              <a:buFont typeface="Arial" pitchFamily="34" charset="0"/>
              <a:buChar char="•"/>
            </a:pPr>
            <a:endParaRPr lang="en-US" dirty="0"/>
          </a:p>
          <a:p>
            <a:pPr marL="285750" lvl="0" indent="-285750">
              <a:buFont typeface="Arial" pitchFamily="34" charset="0"/>
              <a:buChar char="•"/>
            </a:pPr>
            <a:endParaRPr lang="en-US" dirty="0" smtClean="0"/>
          </a:p>
          <a:p>
            <a:pPr marL="285750" lvl="0" indent="-285750">
              <a:buFont typeface="Arial" pitchFamily="34" charset="0"/>
              <a:buChar char="•"/>
            </a:pPr>
            <a:endParaRPr lang="en-US" dirty="0"/>
          </a:p>
          <a:p>
            <a:pPr marL="285750" lvl="0" indent="-285750">
              <a:buFont typeface="Arial" pitchFamily="34" charset="0"/>
              <a:buChar char="•"/>
            </a:pPr>
            <a:endParaRPr lang="en-US" dirty="0" smtClean="0"/>
          </a:p>
          <a:p>
            <a:pPr marL="285750" lvl="0" indent="-285750">
              <a:buFont typeface="Arial" pitchFamily="34" charset="0"/>
              <a:buChar char="•"/>
            </a:pPr>
            <a:endParaRPr lang="en-US" dirty="0"/>
          </a:p>
          <a:p>
            <a:pPr marL="285750" lvl="0" indent="-285750">
              <a:buFont typeface="Arial" pitchFamily="34" charset="0"/>
              <a:buChar char="•"/>
            </a:pPr>
            <a:r>
              <a:rPr lang="en-US" dirty="0" smtClean="0"/>
              <a:t>In the A&amp;D environment, the dialog still says </a:t>
            </a:r>
            <a:r>
              <a:rPr lang="en-US" b="1" dirty="0" smtClean="0"/>
              <a:t>Project</a:t>
            </a:r>
            <a:r>
              <a:rPr lang="en-US" dirty="0" smtClean="0"/>
              <a:t> and not </a:t>
            </a:r>
            <a:r>
              <a:rPr lang="en-US" b="1" dirty="0" smtClean="0"/>
              <a:t>Program</a:t>
            </a:r>
            <a:r>
              <a:rPr lang="en-US" dirty="0" smtClean="0"/>
              <a:t>.  A&amp;D Programs are really just Projects</a:t>
            </a:r>
          </a:p>
          <a:p>
            <a:pPr marL="285750" lvl="0" indent="-285750">
              <a:buFont typeface="Arial" pitchFamily="34" charset="0"/>
              <a:buChar char="•"/>
            </a:pPr>
            <a:r>
              <a:rPr lang="en-US" dirty="0" smtClean="0"/>
              <a:t>Only projects in which the user is privileged will appear in the list</a:t>
            </a:r>
          </a:p>
          <a:p>
            <a:pPr marL="285750" lvl="0" indent="-285750">
              <a:buFont typeface="Arial" pitchFamily="34" charset="0"/>
              <a:buChar char="•"/>
            </a:pPr>
            <a:r>
              <a:rPr lang="en-US" dirty="0" smtClean="0"/>
              <a:t>The integration only changes the session’s project – Teamcenter takes care of everything else, including assigning </a:t>
            </a:r>
            <a:r>
              <a:rPr lang="en-US" smtClean="0"/>
              <a:t>newly-created items to </a:t>
            </a:r>
            <a:r>
              <a:rPr lang="en-US" dirty="0" smtClean="0"/>
              <a:t>the current project</a:t>
            </a:r>
          </a:p>
          <a:p>
            <a:pPr marL="285750" lvl="0" indent="-285750">
              <a:buFont typeface="Arial" pitchFamily="34" charset="0"/>
              <a:buChar char="•"/>
            </a:pPr>
            <a:endParaRPr lang="en-US" dirty="0"/>
          </a:p>
        </p:txBody>
      </p:sp>
      <p:pic>
        <p:nvPicPr>
          <p:cNvPr id="7170" name="Picture 2"/>
          <p:cNvPicPr>
            <a:picLocks noChangeAspect="1" noChangeArrowheads="1"/>
          </p:cNvPicPr>
          <p:nvPr/>
        </p:nvPicPr>
        <p:blipFill rotWithShape="1">
          <a:blip r:embed="rId3">
            <a:clrChange>
              <a:clrFrom>
                <a:srgbClr val="515E6F"/>
              </a:clrFrom>
              <a:clrTo>
                <a:srgbClr val="515E6F">
                  <a:alpha val="0"/>
                </a:srgbClr>
              </a:clrTo>
            </a:clrChange>
            <a:extLst>
              <a:ext uri="{28A0092B-C50C-407E-A947-70E740481C1C}">
                <a14:useLocalDpi xmlns:a14="http://schemas.microsoft.com/office/drawing/2010/main" val="0"/>
              </a:ext>
            </a:extLst>
          </a:blip>
          <a:srcRect l="70912" t="40172" r="18068" b="37532"/>
          <a:stretch/>
        </p:blipFill>
        <p:spPr bwMode="auto">
          <a:xfrm>
            <a:off x="762001" y="2667000"/>
            <a:ext cx="2514600" cy="1915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791432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457200" y="274638"/>
            <a:ext cx="7772400" cy="792162"/>
          </a:xfrm>
        </p:spPr>
        <p:txBody>
          <a:bodyPr/>
          <a:lstStyle/>
          <a:p>
            <a:r>
              <a:rPr lang="en-US" dirty="0" smtClean="0"/>
              <a:t>Sub-roadmap projects</a:t>
            </a:r>
            <a:endParaRPr lang="en-US" dirty="0"/>
          </a:p>
        </p:txBody>
      </p:sp>
      <p:graphicFrame>
        <p:nvGraphicFramePr>
          <p:cNvPr id="4" name="Diagram 3"/>
          <p:cNvGraphicFramePr/>
          <p:nvPr>
            <p:extLst>
              <p:ext uri="{D42A27DB-BD31-4B8C-83A1-F6EECF244321}">
                <p14:modId xmlns:p14="http://schemas.microsoft.com/office/powerpoint/2010/main" val="2857403481"/>
              </p:ext>
            </p:extLst>
          </p:nvPr>
        </p:nvGraphicFramePr>
        <p:xfrm>
          <a:off x="304800" y="1397000"/>
          <a:ext cx="8686800" cy="5003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70711702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457200" y="274638"/>
            <a:ext cx="7772400" cy="792162"/>
          </a:xfrm>
        </p:spPr>
        <p:txBody>
          <a:bodyPr/>
          <a:lstStyle/>
          <a:p>
            <a:r>
              <a:rPr lang="en-US" dirty="0" smtClean="0"/>
              <a:t>Version support</a:t>
            </a:r>
            <a:endParaRPr lang="en-US" dirty="0"/>
          </a:p>
        </p:txBody>
      </p:sp>
      <p:sp>
        <p:nvSpPr>
          <p:cNvPr id="3" name="TextBox 2"/>
          <p:cNvSpPr txBox="1"/>
          <p:nvPr/>
        </p:nvSpPr>
        <p:spPr>
          <a:xfrm>
            <a:off x="325785" y="1524000"/>
            <a:ext cx="8458200" cy="4800600"/>
          </a:xfrm>
          <a:prstGeom prst="rect">
            <a:avLst/>
          </a:prstGeom>
          <a:noFill/>
        </p:spPr>
        <p:txBody>
          <a:bodyPr wrap="square" rtlCol="0">
            <a:normAutofit/>
          </a:bodyPr>
          <a:lstStyle/>
          <a:p>
            <a:pPr marL="285750" indent="-285750">
              <a:buFont typeface="Arial" pitchFamily="34" charset="0"/>
              <a:buChar char="•"/>
            </a:pPr>
            <a:r>
              <a:rPr lang="en-US" dirty="0" err="1" smtClean="0"/>
              <a:t>Teamcenter</a:t>
            </a:r>
            <a:endParaRPr lang="en-US" dirty="0" smtClean="0"/>
          </a:p>
          <a:p>
            <a:pPr marL="742950" lvl="1" indent="-285750">
              <a:buFont typeface="Arial" pitchFamily="34" charset="0"/>
              <a:buChar char="•"/>
            </a:pPr>
            <a:r>
              <a:rPr lang="en-US" dirty="0" smtClean="0"/>
              <a:t>Tc9.1+</a:t>
            </a:r>
          </a:p>
          <a:p>
            <a:pPr marL="742950" lvl="1" indent="-285750">
              <a:buFont typeface="Arial" pitchFamily="34" charset="0"/>
              <a:buChar char="•"/>
            </a:pPr>
            <a:r>
              <a:rPr lang="en-US" dirty="0" smtClean="0"/>
              <a:t>Tc8.3+</a:t>
            </a:r>
          </a:p>
          <a:p>
            <a:pPr marL="285750" indent="-285750">
              <a:buFont typeface="Arial" pitchFamily="34" charset="0"/>
              <a:buChar char="•"/>
            </a:pPr>
            <a:endParaRPr lang="en-US" dirty="0" smtClean="0"/>
          </a:p>
          <a:p>
            <a:pPr marL="285750" indent="-285750">
              <a:buFont typeface="Arial" pitchFamily="34" charset="0"/>
              <a:buChar char="•"/>
            </a:pPr>
            <a:r>
              <a:rPr lang="en-US" dirty="0" err="1" smtClean="0"/>
              <a:t>SolidWorks</a:t>
            </a:r>
            <a:endParaRPr lang="en-US" dirty="0" smtClean="0"/>
          </a:p>
          <a:p>
            <a:pPr marL="742950" lvl="1" indent="-285750">
              <a:buFont typeface="Arial" pitchFamily="34" charset="0"/>
              <a:buChar char="•"/>
            </a:pPr>
            <a:r>
              <a:rPr lang="en-US" dirty="0" smtClean="0"/>
              <a:t>SW2011</a:t>
            </a:r>
          </a:p>
          <a:p>
            <a:pPr marL="1200150" lvl="2" indent="-285750">
              <a:buFont typeface="Arial" pitchFamily="34" charset="0"/>
              <a:buChar char="•"/>
            </a:pPr>
            <a:r>
              <a:rPr lang="en-US" dirty="0" smtClean="0"/>
              <a:t>SP0+</a:t>
            </a:r>
          </a:p>
          <a:p>
            <a:pPr marL="742950" lvl="1" indent="-285750">
              <a:buFont typeface="Arial" pitchFamily="34" charset="0"/>
              <a:buChar char="•"/>
            </a:pPr>
            <a:r>
              <a:rPr lang="en-US" dirty="0" smtClean="0"/>
              <a:t>SW2012</a:t>
            </a:r>
          </a:p>
          <a:p>
            <a:pPr marL="1200150" lvl="2" indent="-285750">
              <a:buFont typeface="Arial" pitchFamily="34" charset="0"/>
              <a:buChar char="•"/>
            </a:pPr>
            <a:r>
              <a:rPr lang="en-US" dirty="0" smtClean="0"/>
              <a:t>SP0+</a:t>
            </a:r>
          </a:p>
          <a:p>
            <a:pPr marL="742950" lvl="1" indent="-285750">
              <a:buFont typeface="Arial" pitchFamily="34" charset="0"/>
              <a:buChar char="•"/>
            </a:pPr>
            <a:r>
              <a:rPr lang="en-US" dirty="0" smtClean="0"/>
              <a:t>SW2013</a:t>
            </a:r>
            <a:endParaRPr lang="en-US" dirty="0"/>
          </a:p>
          <a:p>
            <a:pPr marL="1200150" lvl="2" indent="-285750">
              <a:buFont typeface="Arial" pitchFamily="34" charset="0"/>
              <a:buChar char="•"/>
            </a:pPr>
            <a:r>
              <a:rPr lang="en-US" dirty="0" smtClean="0"/>
              <a:t>SP1+</a:t>
            </a:r>
            <a:endParaRPr lang="en-US" dirty="0"/>
          </a:p>
          <a:p>
            <a:pPr marL="1200150" lvl="2" indent="-285750">
              <a:buFont typeface="Arial" pitchFamily="34" charset="0"/>
              <a:buChar char="•"/>
            </a:pPr>
            <a:endParaRPr lang="en-US" dirty="0" smtClean="0"/>
          </a:p>
        </p:txBody>
      </p:sp>
    </p:spTree>
    <p:extLst>
      <p:ext uri="{BB962C8B-B14F-4D97-AF65-F5344CB8AC3E}">
        <p14:creationId xmlns:p14="http://schemas.microsoft.com/office/powerpoint/2010/main" val="166282007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457200" y="274638"/>
            <a:ext cx="7772400" cy="792162"/>
          </a:xfrm>
        </p:spPr>
        <p:txBody>
          <a:bodyPr/>
          <a:lstStyle/>
          <a:p>
            <a:r>
              <a:rPr lang="en-US" dirty="0" smtClean="0"/>
              <a:t>Usability – Update by revision rule</a:t>
            </a:r>
            <a:endParaRPr lang="en-US" dirty="0"/>
          </a:p>
        </p:txBody>
      </p:sp>
      <p:sp>
        <p:nvSpPr>
          <p:cNvPr id="3" name="TextBox 2"/>
          <p:cNvSpPr txBox="1"/>
          <p:nvPr/>
        </p:nvSpPr>
        <p:spPr>
          <a:xfrm>
            <a:off x="325785" y="1524000"/>
            <a:ext cx="8458200" cy="2362200"/>
          </a:xfrm>
          <a:prstGeom prst="rect">
            <a:avLst/>
          </a:prstGeom>
          <a:noFill/>
        </p:spPr>
        <p:txBody>
          <a:bodyPr wrap="square" rtlCol="0">
            <a:normAutofit fontScale="85000" lnSpcReduction="10000"/>
          </a:bodyPr>
          <a:lstStyle/>
          <a:p>
            <a:pPr marL="285750" indent="-285750">
              <a:buFont typeface="Arial" pitchFamily="34" charset="0"/>
              <a:buChar char="•"/>
            </a:pPr>
            <a:r>
              <a:rPr lang="en-US" dirty="0" smtClean="0"/>
              <a:t>Configurable update in session</a:t>
            </a:r>
          </a:p>
          <a:p>
            <a:pPr marL="285750" indent="-285750">
              <a:buFont typeface="Arial" pitchFamily="34" charset="0"/>
              <a:buChar char="•"/>
            </a:pPr>
            <a:endParaRPr lang="en-US" dirty="0" smtClean="0"/>
          </a:p>
          <a:p>
            <a:pPr marL="742950" lvl="1" indent="-285750">
              <a:buFont typeface="Arial" pitchFamily="34" charset="0"/>
              <a:buChar char="•"/>
            </a:pPr>
            <a:r>
              <a:rPr lang="en-US" dirty="0" smtClean="0"/>
              <a:t>Preserves “one-step” update to new versions</a:t>
            </a:r>
          </a:p>
          <a:p>
            <a:pPr marL="1200150" lvl="2" indent="-285750">
              <a:buFont typeface="Arial" pitchFamily="34" charset="0"/>
              <a:buChar char="•"/>
            </a:pPr>
            <a:r>
              <a:rPr lang="en-US" dirty="0" smtClean="0"/>
              <a:t>When the user wants to retain the original configuration of his assembly, while updating to newer versions within that configuration</a:t>
            </a:r>
          </a:p>
          <a:p>
            <a:pPr marL="742950" lvl="1" indent="-285750">
              <a:buFont typeface="Arial" pitchFamily="34" charset="0"/>
              <a:buChar char="•"/>
            </a:pPr>
            <a:endParaRPr lang="en-US" dirty="0" smtClean="0"/>
          </a:p>
          <a:p>
            <a:pPr marL="742950" lvl="1" indent="-285750">
              <a:buFont typeface="Arial" pitchFamily="34" charset="0"/>
              <a:buChar char="•"/>
            </a:pPr>
            <a:r>
              <a:rPr lang="en-US" dirty="0" smtClean="0"/>
              <a:t>Simplifies and streamlines updating to newer (or older) revisions, based on the default or the selected revision rule</a:t>
            </a:r>
          </a:p>
          <a:p>
            <a:pPr marL="1200150" lvl="2" indent="-285750">
              <a:buFont typeface="Arial" pitchFamily="34" charset="0"/>
              <a:buChar char="•"/>
            </a:pPr>
            <a:r>
              <a:rPr lang="en-US" dirty="0" smtClean="0"/>
              <a:t>Typical scenario is when an assembly is opened with latest working.  After some time newer working revisions of several components are created by other users.  Now you can update to those later revisions without selecting them individually</a:t>
            </a:r>
            <a:r>
              <a:rPr lang="en-US" dirty="0"/>
              <a:t>.</a:t>
            </a:r>
            <a:endParaRPr lang="en-US" dirty="0" smtClean="0"/>
          </a:p>
          <a:p>
            <a:pPr marL="1200150" lvl="2" indent="-285750">
              <a:buFont typeface="Arial" pitchFamily="34" charset="0"/>
              <a:buChar char="•"/>
            </a:pPr>
            <a:endParaRPr lang="en-US" dirty="0" smtClean="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5785" y="4038600"/>
            <a:ext cx="4495800" cy="2247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0" y="5676900"/>
            <a:ext cx="4410635"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Oval Callout 3"/>
          <p:cNvSpPr/>
          <p:nvPr/>
        </p:nvSpPr>
        <p:spPr bwMode="auto">
          <a:xfrm>
            <a:off x="6096000" y="4038600"/>
            <a:ext cx="2133600" cy="1524000"/>
          </a:xfrm>
          <a:prstGeom prst="wedgeEllipseCallout">
            <a:avLst>
              <a:gd name="adj1" fmla="val -83780"/>
              <a:gd name="adj2" fmla="val 78194"/>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pitchFamily="34" charset="0"/>
              </a:rPr>
              <a:t>Revision B of these parts is now</a:t>
            </a:r>
            <a:r>
              <a:rPr kumimoji="0" lang="en-US" sz="1000" b="0" i="0" u="none" strike="noStrike" cap="none" normalizeH="0" dirty="0" smtClean="0">
                <a:ln>
                  <a:noFill/>
                </a:ln>
                <a:solidFill>
                  <a:schemeClr val="tx1"/>
                </a:solidFill>
                <a:effectLst/>
                <a:latin typeface="Arial" pitchFamily="34" charset="0"/>
              </a:rPr>
              <a:t> automatically selected because they are the latest working – in most cases the user will only have to press the OK button to “update all latest”</a:t>
            </a:r>
            <a:endParaRPr kumimoji="0" lang="en-US" sz="1000" b="0" i="0" u="none" strike="noStrike" cap="none" normalizeH="0" baseline="0" dirty="0" smtClean="0">
              <a:ln>
                <a:noFill/>
              </a:ln>
              <a:solidFill>
                <a:schemeClr val="tx1"/>
              </a:solidFill>
              <a:effectLst/>
              <a:latin typeface="Arial" pitchFamily="34" charset="0"/>
            </a:endParaRPr>
          </a:p>
        </p:txBody>
      </p:sp>
    </p:spTree>
    <p:extLst>
      <p:ext uri="{BB962C8B-B14F-4D97-AF65-F5344CB8AC3E}">
        <p14:creationId xmlns:p14="http://schemas.microsoft.com/office/powerpoint/2010/main" val="50127371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457200" y="274638"/>
            <a:ext cx="7772400" cy="792162"/>
          </a:xfrm>
        </p:spPr>
        <p:txBody>
          <a:bodyPr/>
          <a:lstStyle/>
          <a:p>
            <a:r>
              <a:rPr lang="en-US" dirty="0" smtClean="0"/>
              <a:t>Usability – Delete auxiliary files after save</a:t>
            </a:r>
            <a:endParaRPr lang="en-US" dirty="0"/>
          </a:p>
        </p:txBody>
      </p:sp>
      <p:sp>
        <p:nvSpPr>
          <p:cNvPr id="3" name="TextBox 2"/>
          <p:cNvSpPr txBox="1"/>
          <p:nvPr/>
        </p:nvSpPr>
        <p:spPr>
          <a:xfrm>
            <a:off x="325785" y="1524000"/>
            <a:ext cx="8458200" cy="2362200"/>
          </a:xfrm>
          <a:prstGeom prst="rect">
            <a:avLst/>
          </a:prstGeom>
          <a:noFill/>
        </p:spPr>
        <p:txBody>
          <a:bodyPr wrap="square" rtlCol="0">
            <a:normAutofit fontScale="92500" lnSpcReduction="20000"/>
          </a:bodyPr>
          <a:lstStyle/>
          <a:p>
            <a:pPr marL="285750" indent="-285750">
              <a:buFont typeface="Arial" pitchFamily="34" charset="0"/>
              <a:buChar char="•"/>
            </a:pPr>
            <a:r>
              <a:rPr lang="en-US" dirty="0" smtClean="0"/>
              <a:t>Automatic cleanup of working directory</a:t>
            </a:r>
          </a:p>
          <a:p>
            <a:pPr marL="285750" indent="-285750">
              <a:buFont typeface="Arial" pitchFamily="34" charset="0"/>
              <a:buChar char="•"/>
            </a:pPr>
            <a:endParaRPr lang="en-US" dirty="0" smtClean="0"/>
          </a:p>
          <a:p>
            <a:pPr marL="742950" lvl="1" indent="-285750">
              <a:buFont typeface="Arial" pitchFamily="34" charset="0"/>
              <a:buChar char="•"/>
            </a:pPr>
            <a:r>
              <a:rPr lang="en-US" dirty="0" smtClean="0"/>
              <a:t>Deletes derived data such as JT, PNG, PDF, etc.</a:t>
            </a:r>
          </a:p>
          <a:p>
            <a:pPr marL="742950" lvl="1" indent="-285750">
              <a:buFont typeface="Arial" pitchFamily="34" charset="0"/>
              <a:buChar char="•"/>
            </a:pPr>
            <a:endParaRPr lang="en-US" dirty="0"/>
          </a:p>
          <a:p>
            <a:pPr marL="742950" lvl="1" indent="-285750">
              <a:buFont typeface="Arial" pitchFamily="34" charset="0"/>
              <a:buChar char="•"/>
            </a:pPr>
            <a:r>
              <a:rPr lang="en-US" dirty="0" smtClean="0"/>
              <a:t>This helps manage the size of the working directory, and can also prevent “stale” auxiliary files from being saved to new versions or revisions</a:t>
            </a:r>
          </a:p>
          <a:p>
            <a:pPr marL="742950" lvl="1" indent="-285750">
              <a:buFont typeface="Arial" pitchFamily="34" charset="0"/>
              <a:buChar char="•"/>
            </a:pPr>
            <a:endParaRPr lang="en-US" dirty="0"/>
          </a:p>
          <a:p>
            <a:pPr marL="742950" lvl="1" indent="-285750">
              <a:buFont typeface="Arial" pitchFamily="34" charset="0"/>
              <a:buChar char="•"/>
            </a:pPr>
            <a:r>
              <a:rPr lang="en-US" dirty="0" smtClean="0"/>
              <a:t>Use this new capability to persuade CAD designers that they don’t have to manage their CAD data outside of Teamcenter – they should always use </a:t>
            </a:r>
            <a:r>
              <a:rPr lang="en-US" b="1" dirty="0" smtClean="0"/>
              <a:t>Update Directory </a:t>
            </a:r>
            <a:r>
              <a:rPr lang="en-US" dirty="0" smtClean="0"/>
              <a:t>instead</a:t>
            </a:r>
          </a:p>
        </p:txBody>
      </p:sp>
      <p:pic>
        <p:nvPicPr>
          <p:cNvPr id="102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58144" t="21070" r="5179" b="21038"/>
          <a:stretch/>
        </p:blipFill>
        <p:spPr bwMode="auto">
          <a:xfrm>
            <a:off x="3810000" y="3505200"/>
            <a:ext cx="4601852" cy="27346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0976981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457200" y="274638"/>
            <a:ext cx="7772400" cy="792162"/>
          </a:xfrm>
        </p:spPr>
        <p:txBody>
          <a:bodyPr/>
          <a:lstStyle/>
          <a:p>
            <a:r>
              <a:rPr lang="en-US" dirty="0" smtClean="0"/>
              <a:t>Usability – Different icons for new and modified</a:t>
            </a:r>
            <a:endParaRPr lang="en-US" dirty="0"/>
          </a:p>
        </p:txBody>
      </p:sp>
      <p:sp>
        <p:nvSpPr>
          <p:cNvPr id="3" name="TextBox 2"/>
          <p:cNvSpPr txBox="1"/>
          <p:nvPr/>
        </p:nvSpPr>
        <p:spPr>
          <a:xfrm>
            <a:off x="325785" y="1524000"/>
            <a:ext cx="8458200" cy="4800600"/>
          </a:xfrm>
          <a:prstGeom prst="rect">
            <a:avLst/>
          </a:prstGeom>
          <a:noFill/>
        </p:spPr>
        <p:txBody>
          <a:bodyPr wrap="square" rtlCol="0">
            <a:normAutofit/>
          </a:bodyPr>
          <a:lstStyle/>
          <a:p>
            <a:pPr marL="285750" indent="-285750">
              <a:buFont typeface="Arial" pitchFamily="34" charset="0"/>
              <a:buChar char="•"/>
            </a:pPr>
            <a:r>
              <a:rPr lang="en-US" dirty="0" smtClean="0"/>
              <a:t>To help users make better decisions about what to save</a:t>
            </a:r>
            <a:endParaRPr lang="en-US" dirty="0"/>
          </a:p>
          <a:p>
            <a:pPr marL="285750" indent="-285750">
              <a:buFont typeface="Arial" pitchFamily="34" charset="0"/>
              <a:buChar char="•"/>
            </a:pPr>
            <a:endParaRPr lang="en-US" dirty="0" smtClean="0"/>
          </a:p>
          <a:p>
            <a:pPr marL="285750" indent="-285750">
              <a:buFont typeface="Arial" pitchFamily="34" charset="0"/>
              <a:buChar char="•"/>
            </a:pPr>
            <a:r>
              <a:rPr lang="en-US" dirty="0" smtClean="0"/>
              <a:t>    Means this is a brand-new model being saved for the first time, or it is a new revision of an existing model</a:t>
            </a:r>
          </a:p>
          <a:p>
            <a:pPr marL="285750" indent="-285750">
              <a:buFont typeface="Arial" pitchFamily="34" charset="0"/>
              <a:buChar char="•"/>
            </a:pPr>
            <a:endParaRPr lang="en-US" dirty="0"/>
          </a:p>
          <a:p>
            <a:pPr marL="285750" indent="-285750">
              <a:buFont typeface="Arial" pitchFamily="34" charset="0"/>
              <a:buChar char="•"/>
            </a:pPr>
            <a:endParaRPr lang="en-US" dirty="0" smtClean="0"/>
          </a:p>
          <a:p>
            <a:pPr marL="285750" indent="-285750">
              <a:buFont typeface="Arial" pitchFamily="34" charset="0"/>
              <a:buChar char="•"/>
            </a:pPr>
            <a:r>
              <a:rPr lang="en-US" dirty="0" smtClean="0"/>
              <a:t>    Means this revision already exists in Teamcenter, and has been modified in </a:t>
            </a:r>
            <a:r>
              <a:rPr lang="en-US" dirty="0" err="1" smtClean="0"/>
              <a:t>SolidWorks</a:t>
            </a:r>
            <a:endParaRPr lang="en-US" dirty="0" smtClean="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1382" y="3810000"/>
            <a:ext cx="7545658" cy="1104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599" y="2133600"/>
            <a:ext cx="272473" cy="272473"/>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9600" y="2971800"/>
            <a:ext cx="272473" cy="272473"/>
          </a:xfrm>
          <a:prstGeom prst="rect">
            <a:avLst/>
          </a:prstGeom>
        </p:spPr>
      </p:pic>
    </p:spTree>
    <p:extLst>
      <p:ext uri="{BB962C8B-B14F-4D97-AF65-F5344CB8AC3E}">
        <p14:creationId xmlns:p14="http://schemas.microsoft.com/office/powerpoint/2010/main" val="279005726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457200" y="274638"/>
            <a:ext cx="7772400" cy="792162"/>
          </a:xfrm>
        </p:spPr>
        <p:txBody>
          <a:bodyPr/>
          <a:lstStyle/>
          <a:p>
            <a:r>
              <a:rPr lang="en-US" dirty="0" smtClean="0"/>
              <a:t>Usability – Thumbnail images in save dialog</a:t>
            </a:r>
            <a:endParaRPr lang="en-US" dirty="0"/>
          </a:p>
        </p:txBody>
      </p:sp>
      <p:sp>
        <p:nvSpPr>
          <p:cNvPr id="3" name="TextBox 2"/>
          <p:cNvSpPr txBox="1"/>
          <p:nvPr/>
        </p:nvSpPr>
        <p:spPr>
          <a:xfrm>
            <a:off x="325785" y="1371600"/>
            <a:ext cx="8458200" cy="5105399"/>
          </a:xfrm>
          <a:prstGeom prst="rect">
            <a:avLst/>
          </a:prstGeom>
          <a:noFill/>
        </p:spPr>
        <p:txBody>
          <a:bodyPr wrap="square" rtlCol="0">
            <a:normAutofit/>
          </a:bodyPr>
          <a:lstStyle/>
          <a:p>
            <a:pPr marL="285750" indent="-285750">
              <a:buFont typeface="Arial" pitchFamily="34" charset="0"/>
              <a:buChar char="•"/>
            </a:pPr>
            <a:r>
              <a:rPr lang="en-US" dirty="0" smtClean="0"/>
              <a:t>Shows the user what he is saving</a:t>
            </a:r>
          </a:p>
          <a:p>
            <a:pPr marL="285750" indent="-285750">
              <a:buFont typeface="Arial" pitchFamily="34" charset="0"/>
              <a:buChar char="•"/>
            </a:pPr>
            <a:endParaRPr lang="en-US" dirty="0"/>
          </a:p>
          <a:p>
            <a:pPr marL="285750" indent="-285750">
              <a:buFont typeface="Arial" pitchFamily="34" charset="0"/>
              <a:buChar char="•"/>
            </a:pPr>
            <a:r>
              <a:rPr lang="en-US" dirty="0" smtClean="0"/>
              <a:t>This is particularly useful when the customer has followed our recommendation to derive CAD model names from assigned item IDs – in that case the model names will not reflect any design intent.  The thumbnail image will remind the user of what the CAD models look like, which might be important when assigning item types or other attribute information.</a:t>
            </a:r>
          </a:p>
          <a:p>
            <a:pPr marL="285750" indent="-285750">
              <a:buFont typeface="Arial" pitchFamily="34" charset="0"/>
              <a:buChar char="•"/>
            </a:pPr>
            <a:endParaRPr lang="en-US" dirty="0"/>
          </a:p>
          <a:p>
            <a:pPr marL="285750" indent="-285750">
              <a:buFont typeface="Arial" pitchFamily="34" charset="0"/>
              <a:buChar char="•"/>
            </a:pPr>
            <a:endParaRPr lang="en-US" dirty="0" smtClean="0"/>
          </a:p>
          <a:p>
            <a:pPr marL="285750" indent="-285750">
              <a:buFont typeface="Arial" pitchFamily="34" charset="0"/>
              <a:buChar char="•"/>
            </a:pPr>
            <a:endParaRPr lang="en-US" dirty="0"/>
          </a:p>
          <a:p>
            <a:pPr marL="285750" indent="-285750">
              <a:buFont typeface="Arial" pitchFamily="34" charset="0"/>
              <a:buChar char="•"/>
            </a:pPr>
            <a:endParaRPr lang="en-US" dirty="0" smtClean="0"/>
          </a:p>
          <a:p>
            <a:pPr marL="285750" indent="-285750">
              <a:buFont typeface="Arial" pitchFamily="34" charset="0"/>
              <a:buChar char="•"/>
            </a:pPr>
            <a:endParaRPr lang="en-US" dirty="0"/>
          </a:p>
          <a:p>
            <a:pPr marL="285750" indent="-285750">
              <a:buFont typeface="Arial" pitchFamily="34" charset="0"/>
              <a:buChar char="•"/>
            </a:pPr>
            <a:endParaRPr lang="en-US" dirty="0" smtClean="0"/>
          </a:p>
          <a:p>
            <a:pPr marL="285750" indent="-285750">
              <a:buFont typeface="Arial" pitchFamily="34" charset="0"/>
              <a:buChar char="•"/>
            </a:pPr>
            <a:endParaRPr lang="en-US" dirty="0"/>
          </a:p>
          <a:p>
            <a:pPr marL="285750" indent="-285750">
              <a:buFont typeface="Arial" pitchFamily="34" charset="0"/>
              <a:buChar char="•"/>
            </a:pPr>
            <a:endParaRPr lang="en-US" dirty="0" smtClean="0"/>
          </a:p>
          <a:p>
            <a:pPr marL="285750" indent="-285750">
              <a:buFont typeface="Arial" pitchFamily="34" charset="0"/>
              <a:buChar char="•"/>
            </a:pPr>
            <a:r>
              <a:rPr lang="en-US" dirty="0" smtClean="0"/>
              <a:t>If a model has never been saved to disk, there will be no preview image</a:t>
            </a:r>
          </a:p>
          <a:p>
            <a:pPr marL="285750" indent="-285750">
              <a:buFont typeface="Arial" pitchFamily="34" charset="0"/>
              <a:buChar char="•"/>
            </a:pPr>
            <a:r>
              <a:rPr lang="en-US" dirty="0" smtClean="0"/>
              <a:t>The preview image is generated only for the active configuration, which may not match the configuration actually being saved to Teamcenter</a:t>
            </a:r>
            <a:endParaRPr lang="en-US" dirty="0"/>
          </a:p>
          <a:p>
            <a:pPr marL="285750" indent="-285750">
              <a:buFont typeface="Arial" pitchFamily="34" charset="0"/>
              <a:buChar char="•"/>
            </a:pPr>
            <a:endParaRPr lang="en-US" dirty="0" smtClean="0"/>
          </a:p>
          <a:p>
            <a:pPr marL="285750" indent="-285750">
              <a:buFont typeface="Arial" pitchFamily="34" charset="0"/>
              <a:buChar char="•"/>
            </a:pPr>
            <a:endParaRPr lang="en-US" dirty="0" smtClean="0"/>
          </a:p>
          <a:p>
            <a:pPr marL="285750" indent="-285750">
              <a:buFont typeface="Arial" pitchFamily="34" charset="0"/>
              <a:buChar char="•"/>
            </a:pPr>
            <a:endParaRPr lang="en-US" dirty="0" smtClean="0"/>
          </a:p>
        </p:txBody>
      </p:sp>
      <p:pic>
        <p:nvPicPr>
          <p:cNvPr id="4098"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58581" t="25935" r="5252" b="25741"/>
          <a:stretch/>
        </p:blipFill>
        <p:spPr bwMode="auto">
          <a:xfrm>
            <a:off x="685800" y="3352800"/>
            <a:ext cx="4218214" cy="2121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Oval Callout 3"/>
          <p:cNvSpPr/>
          <p:nvPr/>
        </p:nvSpPr>
        <p:spPr bwMode="auto">
          <a:xfrm>
            <a:off x="4038600" y="3352800"/>
            <a:ext cx="1447800" cy="1143000"/>
          </a:xfrm>
          <a:prstGeom prst="wedgeEllipseCallout">
            <a:avLst>
              <a:gd name="adj1" fmla="val -176566"/>
              <a:gd name="adj2" fmla="val 56642"/>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dirty="0" smtClean="0">
                <a:ln>
                  <a:noFill/>
                </a:ln>
                <a:solidFill>
                  <a:schemeClr val="tx1"/>
                </a:solidFill>
                <a:effectLst/>
                <a:latin typeface="Arial" pitchFamily="34" charset="0"/>
              </a:rPr>
              <a:t>The</a:t>
            </a:r>
            <a:r>
              <a:rPr kumimoji="0" lang="en-US" sz="1000" b="0" i="0" u="none" strike="noStrike" cap="none" normalizeH="0" dirty="0" smtClean="0">
                <a:ln>
                  <a:noFill/>
                </a:ln>
                <a:solidFill>
                  <a:schemeClr val="tx1"/>
                </a:solidFill>
                <a:effectLst/>
                <a:latin typeface="Arial" pitchFamily="34" charset="0"/>
              </a:rPr>
              <a:t> thumbnail is displayed when the user hovers his mouse over a row in the table</a:t>
            </a:r>
            <a:endParaRPr kumimoji="0" lang="en-US" sz="1000" b="0" i="0" u="none" strike="noStrike" cap="none" normalizeH="0" baseline="0" dirty="0" smtClean="0">
              <a:ln>
                <a:noFill/>
              </a:ln>
              <a:solidFill>
                <a:schemeClr val="tx1"/>
              </a:solidFill>
              <a:effectLst/>
              <a:latin typeface="Arial" pitchFamily="34" charset="0"/>
            </a:endParaRPr>
          </a:p>
        </p:txBody>
      </p:sp>
    </p:spTree>
    <p:extLst>
      <p:ext uri="{BB962C8B-B14F-4D97-AF65-F5344CB8AC3E}">
        <p14:creationId xmlns:p14="http://schemas.microsoft.com/office/powerpoint/2010/main" val="398002461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457200" y="274638"/>
            <a:ext cx="7772400" cy="792162"/>
          </a:xfrm>
        </p:spPr>
        <p:txBody>
          <a:bodyPr/>
          <a:lstStyle/>
          <a:p>
            <a:r>
              <a:rPr lang="en-US" dirty="0" smtClean="0"/>
              <a:t>Family table management – Configuration keep preference</a:t>
            </a:r>
            <a:endParaRPr lang="en-US" dirty="0"/>
          </a:p>
        </p:txBody>
      </p:sp>
      <p:sp>
        <p:nvSpPr>
          <p:cNvPr id="3" name="TextBox 2"/>
          <p:cNvSpPr txBox="1"/>
          <p:nvPr/>
        </p:nvSpPr>
        <p:spPr>
          <a:xfrm>
            <a:off x="325785" y="1524000"/>
            <a:ext cx="8458200" cy="2819400"/>
          </a:xfrm>
          <a:prstGeom prst="rect">
            <a:avLst/>
          </a:prstGeom>
          <a:noFill/>
        </p:spPr>
        <p:txBody>
          <a:bodyPr wrap="square" rtlCol="0">
            <a:normAutofit fontScale="85000" lnSpcReduction="20000"/>
          </a:bodyPr>
          <a:lstStyle/>
          <a:p>
            <a:pPr marL="285750" indent="-285750">
              <a:buFont typeface="Arial" pitchFamily="34" charset="0"/>
              <a:buChar char="•"/>
            </a:pPr>
            <a:r>
              <a:rPr lang="en-US" dirty="0" smtClean="0"/>
              <a:t>More control over which configurations are managed by Teamcenter</a:t>
            </a:r>
          </a:p>
          <a:p>
            <a:pPr marL="285750" indent="-285750">
              <a:buFont typeface="Arial" pitchFamily="34" charset="0"/>
              <a:buChar char="•"/>
            </a:pPr>
            <a:endParaRPr lang="en-US" dirty="0"/>
          </a:p>
          <a:p>
            <a:pPr marL="742950" lvl="1" indent="-285750">
              <a:buFont typeface="Arial" pitchFamily="34" charset="0"/>
              <a:buChar char="•"/>
            </a:pPr>
            <a:r>
              <a:rPr lang="en-US" dirty="0" smtClean="0"/>
              <a:t>Previously we could only tell the integration which configurations to ignore, by name</a:t>
            </a:r>
          </a:p>
          <a:p>
            <a:pPr marL="742950" lvl="1" indent="-285750">
              <a:buFont typeface="Arial" pitchFamily="34" charset="0"/>
              <a:buChar char="•"/>
            </a:pPr>
            <a:endParaRPr lang="en-US" dirty="0"/>
          </a:p>
          <a:p>
            <a:pPr marL="742950" lvl="1" indent="-285750">
              <a:buFont typeface="Arial" pitchFamily="34" charset="0"/>
              <a:buChar char="•"/>
            </a:pPr>
            <a:r>
              <a:rPr lang="en-US" dirty="0" smtClean="0"/>
              <a:t>Some customers have more configurations to ignore than to keep, and the ignored configurations may not have a consistent naming convention</a:t>
            </a:r>
          </a:p>
          <a:p>
            <a:pPr marL="742950" lvl="1" indent="-285750">
              <a:buFont typeface="Arial" pitchFamily="34" charset="0"/>
              <a:buChar char="•"/>
            </a:pPr>
            <a:endParaRPr lang="en-US" dirty="0"/>
          </a:p>
          <a:p>
            <a:pPr marL="742950" lvl="1" indent="-285750">
              <a:buFont typeface="Arial" pitchFamily="34" charset="0"/>
              <a:buChar char="•"/>
            </a:pPr>
            <a:r>
              <a:rPr lang="en-US" dirty="0" smtClean="0"/>
              <a:t>Combined with the pre-existing hide preference, this option provides flexibility in controlling which configurations are managed.</a:t>
            </a:r>
          </a:p>
          <a:p>
            <a:pPr marL="742950" lvl="1" indent="-285750">
              <a:buFont typeface="Arial" pitchFamily="34" charset="0"/>
              <a:buChar char="•"/>
            </a:pPr>
            <a:endParaRPr lang="en-US" dirty="0" smtClean="0"/>
          </a:p>
          <a:p>
            <a:pPr marL="742950" lvl="1" indent="-285750">
              <a:buFont typeface="Arial" pitchFamily="34" charset="0"/>
              <a:buChar char="•"/>
            </a:pPr>
            <a:r>
              <a:rPr lang="en-US" dirty="0" smtClean="0"/>
              <a:t>The </a:t>
            </a:r>
            <a:r>
              <a:rPr lang="en-US" b="1" dirty="0" smtClean="0"/>
              <a:t>hide</a:t>
            </a:r>
            <a:r>
              <a:rPr lang="en-US" dirty="0" smtClean="0"/>
              <a:t> preference will hide configurations named </a:t>
            </a:r>
            <a:r>
              <a:rPr lang="en-US" b="1" dirty="0" smtClean="0"/>
              <a:t>flat pattern</a:t>
            </a:r>
            <a:r>
              <a:rPr lang="en-US" dirty="0" smtClean="0"/>
              <a:t>, </a:t>
            </a:r>
            <a:r>
              <a:rPr lang="en-US" b="1" dirty="0" smtClean="0"/>
              <a:t>open</a:t>
            </a:r>
            <a:r>
              <a:rPr lang="en-US" dirty="0" smtClean="0"/>
              <a:t> or </a:t>
            </a:r>
            <a:r>
              <a:rPr lang="en-US" b="1" dirty="0" smtClean="0"/>
              <a:t>closed</a:t>
            </a:r>
            <a:r>
              <a:rPr lang="en-US" dirty="0" smtClean="0"/>
              <a:t>, even though all would be allowed by the </a:t>
            </a:r>
            <a:r>
              <a:rPr lang="en-US" b="1" dirty="0" smtClean="0"/>
              <a:t>keep</a:t>
            </a:r>
            <a:r>
              <a:rPr lang="en-US" dirty="0" smtClean="0"/>
              <a:t> preference.  The </a:t>
            </a:r>
            <a:r>
              <a:rPr lang="en-US" b="1" dirty="0" smtClean="0"/>
              <a:t>keep</a:t>
            </a:r>
            <a:r>
              <a:rPr lang="en-US" dirty="0" smtClean="0"/>
              <a:t> preference will subtract configurations with spaces, special characters, or whose names exceed 28 characters (to prevent a problem with JT import into Pro/ENGINEER, for example)</a:t>
            </a:r>
          </a:p>
        </p:txBody>
      </p:sp>
      <p:pic>
        <p:nvPicPr>
          <p:cNvPr id="512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83560" y="5085760"/>
            <a:ext cx="3400425" cy="1104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5"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90800" y="5016703"/>
            <a:ext cx="2362200" cy="1328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6"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93651" y="4186237"/>
            <a:ext cx="6273949" cy="614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3301984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457200" y="274638"/>
            <a:ext cx="6781800" cy="792162"/>
          </a:xfrm>
        </p:spPr>
        <p:txBody>
          <a:bodyPr/>
          <a:lstStyle/>
          <a:p>
            <a:r>
              <a:rPr lang="en-US" dirty="0" smtClean="0"/>
              <a:t>Family table management – Auto-assign configuration-specific Item IDs</a:t>
            </a:r>
            <a:endParaRPr lang="en-US" dirty="0"/>
          </a:p>
        </p:txBody>
      </p:sp>
      <p:sp>
        <p:nvSpPr>
          <p:cNvPr id="3" name="TextBox 2"/>
          <p:cNvSpPr txBox="1"/>
          <p:nvPr/>
        </p:nvSpPr>
        <p:spPr>
          <a:xfrm>
            <a:off x="325785" y="1524000"/>
            <a:ext cx="8458200" cy="4800600"/>
          </a:xfrm>
          <a:prstGeom prst="rect">
            <a:avLst/>
          </a:prstGeom>
          <a:noFill/>
        </p:spPr>
        <p:txBody>
          <a:bodyPr wrap="square" rtlCol="0">
            <a:normAutofit/>
          </a:bodyPr>
          <a:lstStyle/>
          <a:p>
            <a:pPr marL="285750" indent="-285750">
              <a:buFont typeface="Arial" pitchFamily="34" charset="0"/>
              <a:buChar char="•"/>
            </a:pPr>
            <a:r>
              <a:rPr lang="en-US" dirty="0" smtClean="0"/>
              <a:t>Naming association between configurations and master documents.</a:t>
            </a:r>
          </a:p>
          <a:p>
            <a:pPr marL="285750" indent="-285750">
              <a:buFont typeface="Arial" pitchFamily="34" charset="0"/>
              <a:buChar char="•"/>
            </a:pPr>
            <a:endParaRPr lang="en-US" dirty="0"/>
          </a:p>
          <a:p>
            <a:pPr marL="742950" lvl="1" indent="-285750">
              <a:buFont typeface="Arial" pitchFamily="34" charset="0"/>
              <a:buChar char="•"/>
            </a:pPr>
            <a:r>
              <a:rPr lang="en-US" dirty="0" smtClean="0"/>
              <a:t>Configuration item IDs are automatically assigned as {</a:t>
            </a:r>
            <a:r>
              <a:rPr lang="en-US" dirty="0" err="1" smtClean="0"/>
              <a:t>document_name</a:t>
            </a:r>
            <a:r>
              <a:rPr lang="en-US" dirty="0" smtClean="0"/>
              <a:t>}_{</a:t>
            </a:r>
            <a:r>
              <a:rPr lang="en-US" dirty="0" err="1" smtClean="0"/>
              <a:t>configuration_name</a:t>
            </a:r>
            <a:r>
              <a:rPr lang="en-US" dirty="0" smtClean="0"/>
              <a:t>}</a:t>
            </a:r>
            <a:endParaRPr lang="en-US" dirty="0"/>
          </a:p>
          <a:p>
            <a:pPr marL="742950" lvl="1" indent="-285750">
              <a:buFont typeface="Arial" pitchFamily="34" charset="0"/>
              <a:buChar char="•"/>
            </a:pPr>
            <a:r>
              <a:rPr lang="en-US" dirty="0" smtClean="0"/>
              <a:t>First time save &amp; import only – if item IDs are changed later, naming association will be lost</a:t>
            </a:r>
            <a:endParaRPr lang="en-US" dirty="0"/>
          </a:p>
          <a:p>
            <a:pPr marL="742950" lvl="1" indent="-285750">
              <a:buFont typeface="Arial" pitchFamily="34" charset="0"/>
              <a:buChar char="•"/>
            </a:pPr>
            <a:r>
              <a:rPr lang="en-US" dirty="0" smtClean="0"/>
              <a:t>Precludes the use of assigned item IDs</a:t>
            </a:r>
            <a:endParaRPr lang="en-US" dirty="0"/>
          </a:p>
          <a:p>
            <a:pPr marL="742950" lvl="1" indent="-285750">
              <a:buFont typeface="Arial" pitchFamily="34" charset="0"/>
              <a:buChar char="•"/>
            </a:pPr>
            <a:r>
              <a:rPr lang="en-US" dirty="0" smtClean="0"/>
              <a:t>May simplify saving and searching for some customers – when there are many same-named configurations which must be managed as items in Teamcenter.</a:t>
            </a:r>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38400" y="4114800"/>
            <a:ext cx="5602918" cy="2057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4000" y="2465613"/>
            <a:ext cx="371475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7481232"/>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COLORSETCLASSNAME" val="ColorSet1"/>
  <p:tag name="COLORS" val="White;White;-2;-2;-1"/>
</p:tagLst>
</file>

<file path=ppt/tags/tag2.xml><?xml version="1.0" encoding="utf-8"?>
<p:tagLst xmlns:a="http://schemas.openxmlformats.org/drawingml/2006/main" xmlns:r="http://schemas.openxmlformats.org/officeDocument/2006/relationships" xmlns:p="http://schemas.openxmlformats.org/presentationml/2006/main">
  <p:tag name="COLORSETCLASSNAME" val="ColorSet1"/>
  <p:tag name="COLORS" val="White;White;-2;-2;-1"/>
</p:tagLst>
</file>

<file path=ppt/theme/theme1.xml><?xml version="1.0" encoding="utf-8"?>
<a:theme xmlns:a="http://schemas.openxmlformats.org/drawingml/2006/main" name="SiemensPresentationTemplate">
  <a:themeElements>
    <a:clrScheme name="Custom 1">
      <a:dk1>
        <a:srgbClr val="000000"/>
      </a:dk1>
      <a:lt1>
        <a:srgbClr val="D0D3DA"/>
      </a:lt1>
      <a:dk2>
        <a:srgbClr val="949EAA"/>
      </a:dk2>
      <a:lt2>
        <a:srgbClr val="FFFFFF"/>
      </a:lt2>
      <a:accent1>
        <a:srgbClr val="AFB4BE"/>
      </a:accent1>
      <a:accent2>
        <a:srgbClr val="00B050"/>
      </a:accent2>
      <a:accent3>
        <a:srgbClr val="E4E6EA"/>
      </a:accent3>
      <a:accent4>
        <a:srgbClr val="000000"/>
      </a:accent4>
      <a:accent5>
        <a:srgbClr val="D4D6DB"/>
      </a:accent5>
      <a:accent6>
        <a:srgbClr val="92D050"/>
      </a:accent6>
      <a:hlink>
        <a:srgbClr val="336699"/>
      </a:hlink>
      <a:folHlink>
        <a:srgbClr val="990000"/>
      </a:folHlink>
    </a:clrScheme>
    <a:fontScheme name="Siemens PLM Grey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0" tIns="0" rIns="0" bIns="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de-DE" sz="10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0" tIns="0" rIns="0" bIns="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de-DE" sz="10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Siemens PLM Grey Template 1">
        <a:dk1>
          <a:srgbClr val="000000"/>
        </a:dk1>
        <a:lt1>
          <a:srgbClr val="D0D3DA"/>
        </a:lt1>
        <a:dk2>
          <a:srgbClr val="949EAA"/>
        </a:dk2>
        <a:lt2>
          <a:srgbClr val="FFFFFF"/>
        </a:lt2>
        <a:accent1>
          <a:srgbClr val="AFB4BE"/>
        </a:accent1>
        <a:accent2>
          <a:srgbClr val="FF9900"/>
        </a:accent2>
        <a:accent3>
          <a:srgbClr val="E4E6EA"/>
        </a:accent3>
        <a:accent4>
          <a:srgbClr val="000000"/>
        </a:accent4>
        <a:accent5>
          <a:srgbClr val="D4D6DB"/>
        </a:accent5>
        <a:accent6>
          <a:srgbClr val="E78A00"/>
        </a:accent6>
        <a:hlink>
          <a:srgbClr val="336699"/>
        </a:hlink>
        <a:folHlink>
          <a:srgbClr val="9900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A9961A78B44B7F49BA4AA7707035BD3E" ma:contentTypeVersion="2" ma:contentTypeDescription="Create a new document." ma:contentTypeScope="" ma:versionID="416121caf4c47f3f7acef03973c392dc">
  <xsd:schema xmlns:xsd="http://www.w3.org/2001/XMLSchema" xmlns:xs="http://www.w3.org/2001/XMLSchema" xmlns:p="http://schemas.microsoft.com/office/2006/metadata/properties" xmlns:ns2="781a96a9-4bb4-497f-ba4a-a7707035bd3e" targetNamespace="http://schemas.microsoft.com/office/2006/metadata/properties" ma:root="true" ma:fieldsID="cc55835ad90282a31988944890d60d73" ns2:_="">
    <xsd:import namespace="781a96a9-4bb4-497f-ba4a-a7707035bd3e"/>
    <xsd:element name="properties">
      <xsd:complexType>
        <xsd:sequence>
          <xsd:element name="documentManagement">
            <xsd:complexType>
              <xsd:all>
                <xsd:element ref="ns2:TccDocLibTracke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81a96a9-4bb4-497f-ba4a-a7707035bd3e" elementFormDefault="qualified">
    <xsd:import namespace="http://schemas.microsoft.com/office/2006/documentManagement/types"/>
    <xsd:import namespace="http://schemas.microsoft.com/office/infopath/2007/PartnerControls"/>
    <xsd:element name="TccDocLibTracker" ma:index="8" nillable="true" ma:displayName="TccDocLibTracker" ma:hidden="true" ma:internalName="TccDocLibTracker"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3194C379-B279-4AEB-8D04-E115B95BD987}">
  <ds:schemaRefs>
    <ds:schemaRef ds:uri="http://schemas.microsoft.com/sharepoint/v3/contenttype/forms"/>
  </ds:schemaRefs>
</ds:datastoreItem>
</file>

<file path=customXml/itemProps2.xml><?xml version="1.0" encoding="utf-8"?>
<ds:datastoreItem xmlns:ds="http://schemas.openxmlformats.org/officeDocument/2006/customXml" ds:itemID="{761CBB26-7427-42F0-BA65-ADA7AD12683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81a96a9-4bb4-497f-ba4a-a7707035bd3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22FBC91A-2CB7-48D4-B5F2-9B92EC096E5F}">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SiemensPresentationTemplate</Template>
  <TotalTime>10023</TotalTime>
  <Words>1601</Words>
  <Application>Microsoft Office PowerPoint</Application>
  <PresentationFormat>On-screen Show (4:3)</PresentationFormat>
  <Paragraphs>231</Paragraphs>
  <Slides>22</Slides>
  <Notes>22</Notes>
  <HiddenSlides>0</HiddenSlides>
  <MMClips>0</MMClips>
  <ScaleCrop>false</ScaleCrop>
  <HeadingPairs>
    <vt:vector size="4" baseType="variant">
      <vt:variant>
        <vt:lpstr>Theme</vt:lpstr>
      </vt:variant>
      <vt:variant>
        <vt:i4>1</vt:i4>
      </vt:variant>
      <vt:variant>
        <vt:lpstr>Slide Titles</vt:lpstr>
      </vt:variant>
      <vt:variant>
        <vt:i4>22</vt:i4>
      </vt:variant>
    </vt:vector>
  </HeadingPairs>
  <TitlesOfParts>
    <vt:vector size="23" baseType="lpstr">
      <vt:lpstr>SiemensPresentationTemplate</vt:lpstr>
      <vt:lpstr>Teamcenter Integration for SolidWorks</vt:lpstr>
      <vt:lpstr>Roadmap feature summary</vt:lpstr>
      <vt:lpstr>Version support</vt:lpstr>
      <vt:lpstr>Usability – Update by revision rule</vt:lpstr>
      <vt:lpstr>Usability – Delete auxiliary files after save</vt:lpstr>
      <vt:lpstr>Usability – Different icons for new and modified</vt:lpstr>
      <vt:lpstr>Usability – Thumbnail images in save dialog</vt:lpstr>
      <vt:lpstr>Family table management – Configuration keep preference</vt:lpstr>
      <vt:lpstr>Family table management – Auto-assign configuration-specific Item IDs</vt:lpstr>
      <vt:lpstr>Family table management – Bi-directional family table relations</vt:lpstr>
      <vt:lpstr>Family table management – Bi-directional family table relations</vt:lpstr>
      <vt:lpstr>Family table management – Bi-directional family table relations</vt:lpstr>
      <vt:lpstr>Customer Response</vt:lpstr>
      <vt:lpstr>Customer Response</vt:lpstr>
      <vt:lpstr>Customer Response</vt:lpstr>
      <vt:lpstr>Customer Response</vt:lpstr>
      <vt:lpstr>Customer Response</vt:lpstr>
      <vt:lpstr>Customer Response</vt:lpstr>
      <vt:lpstr>Customer Response</vt:lpstr>
      <vt:lpstr>Customer Response</vt:lpstr>
      <vt:lpstr>Customer Response</vt:lpstr>
      <vt:lpstr>Sub-roadmap projects</vt:lpstr>
    </vt:vector>
  </TitlesOfParts>
  <Company>Siemens PLM Software</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Angier, Paul</dc:creator>
  <cp:lastModifiedBy>Angier, Paul</cp:lastModifiedBy>
  <cp:revision>165</cp:revision>
  <dcterms:created xsi:type="dcterms:W3CDTF">2012-08-14T20:59:06Z</dcterms:created>
  <dcterms:modified xsi:type="dcterms:W3CDTF">2013-04-22T18:44:07Z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0x010100A9961A78B44B7F49BA4AA7707035BD3E</vt:lpwstr>
  </property>
</Properties>
</file>